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81" r:id="rId3"/>
    <p:sldId id="291" r:id="rId4"/>
    <p:sldId id="295" r:id="rId5"/>
    <p:sldId id="296" r:id="rId6"/>
    <p:sldId id="304" r:id="rId7"/>
    <p:sldId id="258" r:id="rId8"/>
    <p:sldId id="259" r:id="rId9"/>
    <p:sldId id="260" r:id="rId10"/>
    <p:sldId id="261" r:id="rId11"/>
    <p:sldId id="307" r:id="rId12"/>
    <p:sldId id="257" r:id="rId13"/>
    <p:sldId id="262" r:id="rId14"/>
    <p:sldId id="306" r:id="rId15"/>
    <p:sldId id="308" r:id="rId16"/>
    <p:sldId id="263" r:id="rId17"/>
    <p:sldId id="264" r:id="rId18"/>
    <p:sldId id="265" r:id="rId19"/>
    <p:sldId id="266" r:id="rId20"/>
    <p:sldId id="267" r:id="rId21"/>
    <p:sldId id="273" r:id="rId22"/>
    <p:sldId id="297" r:id="rId23"/>
    <p:sldId id="274" r:id="rId24"/>
    <p:sldId id="269" r:id="rId25"/>
    <p:sldId id="270" r:id="rId26"/>
    <p:sldId id="271" r:id="rId27"/>
    <p:sldId id="275" r:id="rId28"/>
    <p:sldId id="276" r:id="rId29"/>
    <p:sldId id="277" r:id="rId30"/>
    <p:sldId id="278" r:id="rId31"/>
    <p:sldId id="279" r:id="rId32"/>
    <p:sldId id="299" r:id="rId33"/>
    <p:sldId id="300" r:id="rId34"/>
    <p:sldId id="287" r:id="rId35"/>
    <p:sldId id="302" r:id="rId36"/>
    <p:sldId id="30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/>
    <p:restoredTop sz="92055"/>
  </p:normalViewPr>
  <p:slideViewPr>
    <p:cSldViewPr snapToGrid="0" snapToObjects="1">
      <p:cViewPr varScale="1">
        <p:scale>
          <a:sx n="117" d="100"/>
          <a:sy n="117" d="100"/>
        </p:scale>
        <p:origin x="10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4" Type="http://schemas.openxmlformats.org/officeDocument/2006/relationships/image" Target="../media/image4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4" Type="http://schemas.openxmlformats.org/officeDocument/2006/relationships/image" Target="../media/image4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14FB0E-EBD8-49C9-8761-DEC58CB2B9D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BD910BA-4077-416E-8A74-49D6D1D9C471}">
      <dgm:prSet/>
      <dgm:spPr/>
      <dgm:t>
        <a:bodyPr/>
        <a:lstStyle/>
        <a:p>
          <a:r>
            <a:rPr lang="en-US"/>
            <a:t>Without them, the internet won’t work!</a:t>
          </a:r>
        </a:p>
      </dgm:t>
    </dgm:pt>
    <dgm:pt modelId="{8DD86C98-132C-47F9-86F2-5AF784E32F87}" type="parTrans" cxnId="{111EB37B-E944-481E-94E6-5AE26B3D1990}">
      <dgm:prSet/>
      <dgm:spPr/>
      <dgm:t>
        <a:bodyPr/>
        <a:lstStyle/>
        <a:p>
          <a:endParaRPr lang="en-US"/>
        </a:p>
      </dgm:t>
    </dgm:pt>
    <dgm:pt modelId="{02515E43-4FC9-41C5-AB34-7989E2ED3CCE}" type="sibTrans" cxnId="{111EB37B-E944-481E-94E6-5AE26B3D1990}">
      <dgm:prSet/>
      <dgm:spPr/>
      <dgm:t>
        <a:bodyPr/>
        <a:lstStyle/>
        <a:p>
          <a:endParaRPr lang="en-US"/>
        </a:p>
      </dgm:t>
    </dgm:pt>
    <dgm:pt modelId="{526DB789-14E1-4D43-B9BA-73DEBC3C3276}">
      <dgm:prSet/>
      <dgm:spPr/>
      <dgm:t>
        <a:bodyPr/>
        <a:lstStyle/>
        <a:p>
          <a:r>
            <a:rPr lang="en-US"/>
            <a:t>Without zip codes, your mail won’t get delivered!</a:t>
          </a:r>
        </a:p>
      </dgm:t>
    </dgm:pt>
    <dgm:pt modelId="{41FCBDE5-3980-47F4-ADB9-63D98D12ACD1}" type="parTrans" cxnId="{71AEE195-9812-4228-A152-B8D33355DB10}">
      <dgm:prSet/>
      <dgm:spPr/>
      <dgm:t>
        <a:bodyPr/>
        <a:lstStyle/>
        <a:p>
          <a:endParaRPr lang="en-US"/>
        </a:p>
      </dgm:t>
    </dgm:pt>
    <dgm:pt modelId="{6606FB3D-4F11-44F3-8ED5-F566261F1A31}" type="sibTrans" cxnId="{71AEE195-9812-4228-A152-B8D33355DB10}">
      <dgm:prSet/>
      <dgm:spPr/>
      <dgm:t>
        <a:bodyPr/>
        <a:lstStyle/>
        <a:p>
          <a:endParaRPr lang="en-US"/>
        </a:p>
      </dgm:t>
    </dgm:pt>
    <dgm:pt modelId="{A599B7CE-9709-4CDF-A375-BDEFCD669C36}">
      <dgm:prSet/>
      <dgm:spPr/>
      <dgm:t>
        <a:bodyPr/>
        <a:lstStyle/>
        <a:p>
          <a:r>
            <a:rPr lang="en-US"/>
            <a:t>They look like this:</a:t>
          </a:r>
        </a:p>
      </dgm:t>
    </dgm:pt>
    <dgm:pt modelId="{361E0CD1-C744-42DE-9378-E709E02552FF}" type="parTrans" cxnId="{55EFFC02-0531-43F2-9472-5F1965403D5E}">
      <dgm:prSet/>
      <dgm:spPr/>
      <dgm:t>
        <a:bodyPr/>
        <a:lstStyle/>
        <a:p>
          <a:endParaRPr lang="en-US"/>
        </a:p>
      </dgm:t>
    </dgm:pt>
    <dgm:pt modelId="{C3CEC5CD-CB8B-4430-8781-F29F1E5FF2F1}" type="sibTrans" cxnId="{55EFFC02-0531-43F2-9472-5F1965403D5E}">
      <dgm:prSet/>
      <dgm:spPr/>
      <dgm:t>
        <a:bodyPr/>
        <a:lstStyle/>
        <a:p>
          <a:endParaRPr lang="en-US"/>
        </a:p>
      </dgm:t>
    </dgm:pt>
    <dgm:pt modelId="{7CE85B51-3FEF-4F65-92FD-1489D8D3CD3C}">
      <dgm:prSet/>
      <dgm:spPr/>
      <dgm:t>
        <a:bodyPr/>
        <a:lstStyle/>
        <a:p>
          <a:r>
            <a:rPr lang="en-US"/>
            <a:t>138.247.240.84</a:t>
          </a:r>
        </a:p>
      </dgm:t>
    </dgm:pt>
    <dgm:pt modelId="{115D6876-F20C-444F-8F77-FA0561CD3528}" type="parTrans" cxnId="{CF68AEB5-C3C0-499B-A1FB-A13C0CC20550}">
      <dgm:prSet/>
      <dgm:spPr/>
      <dgm:t>
        <a:bodyPr/>
        <a:lstStyle/>
        <a:p>
          <a:endParaRPr lang="en-US"/>
        </a:p>
      </dgm:t>
    </dgm:pt>
    <dgm:pt modelId="{6D957979-D52B-4FFD-8A06-EC3EEE84A172}" type="sibTrans" cxnId="{CF68AEB5-C3C0-499B-A1FB-A13C0CC20550}">
      <dgm:prSet/>
      <dgm:spPr/>
      <dgm:t>
        <a:bodyPr/>
        <a:lstStyle/>
        <a:p>
          <a:endParaRPr lang="en-US"/>
        </a:p>
      </dgm:t>
    </dgm:pt>
    <dgm:pt modelId="{BB863E3F-7B71-0240-966D-FE1F13B9C010}" type="pres">
      <dgm:prSet presAssocID="{7314FB0E-EBD8-49C9-8761-DEC58CB2B9D2}" presName="vert0" presStyleCnt="0">
        <dgm:presLayoutVars>
          <dgm:dir/>
          <dgm:animOne val="branch"/>
          <dgm:animLvl val="lvl"/>
        </dgm:presLayoutVars>
      </dgm:prSet>
      <dgm:spPr/>
    </dgm:pt>
    <dgm:pt modelId="{E52FE3AE-2717-414C-A69A-6FEC3AD73191}" type="pres">
      <dgm:prSet presAssocID="{2BD910BA-4077-416E-8A74-49D6D1D9C471}" presName="thickLine" presStyleLbl="alignNode1" presStyleIdx="0" presStyleCnt="4"/>
      <dgm:spPr/>
    </dgm:pt>
    <dgm:pt modelId="{139D9451-A3E7-0844-8223-79C44EC924BD}" type="pres">
      <dgm:prSet presAssocID="{2BD910BA-4077-416E-8A74-49D6D1D9C471}" presName="horz1" presStyleCnt="0"/>
      <dgm:spPr/>
    </dgm:pt>
    <dgm:pt modelId="{5FB0DFF1-CF3A-044C-99C8-3E1FA8C60393}" type="pres">
      <dgm:prSet presAssocID="{2BD910BA-4077-416E-8A74-49D6D1D9C471}" presName="tx1" presStyleLbl="revTx" presStyleIdx="0" presStyleCnt="4"/>
      <dgm:spPr/>
    </dgm:pt>
    <dgm:pt modelId="{A53161ED-5BE9-294D-A046-F41EC1AB8C43}" type="pres">
      <dgm:prSet presAssocID="{2BD910BA-4077-416E-8A74-49D6D1D9C471}" presName="vert1" presStyleCnt="0"/>
      <dgm:spPr/>
    </dgm:pt>
    <dgm:pt modelId="{F268258E-00D0-824A-B045-FC0101F4DE55}" type="pres">
      <dgm:prSet presAssocID="{526DB789-14E1-4D43-B9BA-73DEBC3C3276}" presName="thickLine" presStyleLbl="alignNode1" presStyleIdx="1" presStyleCnt="4"/>
      <dgm:spPr/>
    </dgm:pt>
    <dgm:pt modelId="{E79711B1-67C5-D04C-BF4E-8524551BEA03}" type="pres">
      <dgm:prSet presAssocID="{526DB789-14E1-4D43-B9BA-73DEBC3C3276}" presName="horz1" presStyleCnt="0"/>
      <dgm:spPr/>
    </dgm:pt>
    <dgm:pt modelId="{8696F200-5881-3243-A905-C742C22A6FDA}" type="pres">
      <dgm:prSet presAssocID="{526DB789-14E1-4D43-B9BA-73DEBC3C3276}" presName="tx1" presStyleLbl="revTx" presStyleIdx="1" presStyleCnt="4"/>
      <dgm:spPr/>
    </dgm:pt>
    <dgm:pt modelId="{7A63E82D-DACC-5941-BB48-2EA4195FB3B5}" type="pres">
      <dgm:prSet presAssocID="{526DB789-14E1-4D43-B9BA-73DEBC3C3276}" presName="vert1" presStyleCnt="0"/>
      <dgm:spPr/>
    </dgm:pt>
    <dgm:pt modelId="{DDF06CC2-9726-794B-9A0B-D4AC2416CE63}" type="pres">
      <dgm:prSet presAssocID="{A599B7CE-9709-4CDF-A375-BDEFCD669C36}" presName="thickLine" presStyleLbl="alignNode1" presStyleIdx="2" presStyleCnt="4"/>
      <dgm:spPr/>
    </dgm:pt>
    <dgm:pt modelId="{DF5C5FB0-87E6-944A-AF72-5BC5E3668CDF}" type="pres">
      <dgm:prSet presAssocID="{A599B7CE-9709-4CDF-A375-BDEFCD669C36}" presName="horz1" presStyleCnt="0"/>
      <dgm:spPr/>
    </dgm:pt>
    <dgm:pt modelId="{DC347B15-D5A3-274D-97AE-B0E97124C118}" type="pres">
      <dgm:prSet presAssocID="{A599B7CE-9709-4CDF-A375-BDEFCD669C36}" presName="tx1" presStyleLbl="revTx" presStyleIdx="2" presStyleCnt="4"/>
      <dgm:spPr/>
    </dgm:pt>
    <dgm:pt modelId="{6E424F7F-D953-BE4A-B23D-DCD43438BE86}" type="pres">
      <dgm:prSet presAssocID="{A599B7CE-9709-4CDF-A375-BDEFCD669C36}" presName="vert1" presStyleCnt="0"/>
      <dgm:spPr/>
    </dgm:pt>
    <dgm:pt modelId="{86799AE7-DC2D-CC45-9B12-AE68AA52523C}" type="pres">
      <dgm:prSet presAssocID="{7CE85B51-3FEF-4F65-92FD-1489D8D3CD3C}" presName="thickLine" presStyleLbl="alignNode1" presStyleIdx="3" presStyleCnt="4"/>
      <dgm:spPr/>
    </dgm:pt>
    <dgm:pt modelId="{49CDB68E-AB50-9F42-9719-1A275366D9C6}" type="pres">
      <dgm:prSet presAssocID="{7CE85B51-3FEF-4F65-92FD-1489D8D3CD3C}" presName="horz1" presStyleCnt="0"/>
      <dgm:spPr/>
    </dgm:pt>
    <dgm:pt modelId="{5184AB48-528D-644B-A377-B59405BD7ABC}" type="pres">
      <dgm:prSet presAssocID="{7CE85B51-3FEF-4F65-92FD-1489D8D3CD3C}" presName="tx1" presStyleLbl="revTx" presStyleIdx="3" presStyleCnt="4"/>
      <dgm:spPr/>
    </dgm:pt>
    <dgm:pt modelId="{B2C1802C-A188-874A-AC64-9CA75043196B}" type="pres">
      <dgm:prSet presAssocID="{7CE85B51-3FEF-4F65-92FD-1489D8D3CD3C}" presName="vert1" presStyleCnt="0"/>
      <dgm:spPr/>
    </dgm:pt>
  </dgm:ptLst>
  <dgm:cxnLst>
    <dgm:cxn modelId="{D4C37000-3616-3B45-A5A1-45925F2FA50D}" type="presOf" srcId="{2BD910BA-4077-416E-8A74-49D6D1D9C471}" destId="{5FB0DFF1-CF3A-044C-99C8-3E1FA8C60393}" srcOrd="0" destOrd="0" presId="urn:microsoft.com/office/officeart/2008/layout/LinedList"/>
    <dgm:cxn modelId="{55EFFC02-0531-43F2-9472-5F1965403D5E}" srcId="{7314FB0E-EBD8-49C9-8761-DEC58CB2B9D2}" destId="{A599B7CE-9709-4CDF-A375-BDEFCD669C36}" srcOrd="2" destOrd="0" parTransId="{361E0CD1-C744-42DE-9378-E709E02552FF}" sibTransId="{C3CEC5CD-CB8B-4430-8781-F29F1E5FF2F1}"/>
    <dgm:cxn modelId="{4ABCC404-282D-B849-951D-F1B10ED82D5E}" type="presOf" srcId="{526DB789-14E1-4D43-B9BA-73DEBC3C3276}" destId="{8696F200-5881-3243-A905-C742C22A6FDA}" srcOrd="0" destOrd="0" presId="urn:microsoft.com/office/officeart/2008/layout/LinedList"/>
    <dgm:cxn modelId="{5013E15A-535C-C448-B599-E29E7A41A2FE}" type="presOf" srcId="{7314FB0E-EBD8-49C9-8761-DEC58CB2B9D2}" destId="{BB863E3F-7B71-0240-966D-FE1F13B9C010}" srcOrd="0" destOrd="0" presId="urn:microsoft.com/office/officeart/2008/layout/LinedList"/>
    <dgm:cxn modelId="{111EB37B-E944-481E-94E6-5AE26B3D1990}" srcId="{7314FB0E-EBD8-49C9-8761-DEC58CB2B9D2}" destId="{2BD910BA-4077-416E-8A74-49D6D1D9C471}" srcOrd="0" destOrd="0" parTransId="{8DD86C98-132C-47F9-86F2-5AF784E32F87}" sibTransId="{02515E43-4FC9-41C5-AB34-7989E2ED3CCE}"/>
    <dgm:cxn modelId="{71AEE195-9812-4228-A152-B8D33355DB10}" srcId="{7314FB0E-EBD8-49C9-8761-DEC58CB2B9D2}" destId="{526DB789-14E1-4D43-B9BA-73DEBC3C3276}" srcOrd="1" destOrd="0" parTransId="{41FCBDE5-3980-47F4-ADB9-63D98D12ACD1}" sibTransId="{6606FB3D-4F11-44F3-8ED5-F566261F1A31}"/>
    <dgm:cxn modelId="{2FE5E19F-A5AE-EE46-A5F1-D5B640EC3334}" type="presOf" srcId="{A599B7CE-9709-4CDF-A375-BDEFCD669C36}" destId="{DC347B15-D5A3-274D-97AE-B0E97124C118}" srcOrd="0" destOrd="0" presId="urn:microsoft.com/office/officeart/2008/layout/LinedList"/>
    <dgm:cxn modelId="{CF68AEB5-C3C0-499B-A1FB-A13C0CC20550}" srcId="{7314FB0E-EBD8-49C9-8761-DEC58CB2B9D2}" destId="{7CE85B51-3FEF-4F65-92FD-1489D8D3CD3C}" srcOrd="3" destOrd="0" parTransId="{115D6876-F20C-444F-8F77-FA0561CD3528}" sibTransId="{6D957979-D52B-4FFD-8A06-EC3EEE84A172}"/>
    <dgm:cxn modelId="{219196BE-66DF-A34D-9B37-561CE6B4771B}" type="presOf" srcId="{7CE85B51-3FEF-4F65-92FD-1489D8D3CD3C}" destId="{5184AB48-528D-644B-A377-B59405BD7ABC}" srcOrd="0" destOrd="0" presId="urn:microsoft.com/office/officeart/2008/layout/LinedList"/>
    <dgm:cxn modelId="{3F9F13F6-54B9-1146-B073-EF5803CCB199}" type="presParOf" srcId="{BB863E3F-7B71-0240-966D-FE1F13B9C010}" destId="{E52FE3AE-2717-414C-A69A-6FEC3AD73191}" srcOrd="0" destOrd="0" presId="urn:microsoft.com/office/officeart/2008/layout/LinedList"/>
    <dgm:cxn modelId="{E955EDD2-3AEA-304D-9E1D-4DAAAD7767F1}" type="presParOf" srcId="{BB863E3F-7B71-0240-966D-FE1F13B9C010}" destId="{139D9451-A3E7-0844-8223-79C44EC924BD}" srcOrd="1" destOrd="0" presId="urn:microsoft.com/office/officeart/2008/layout/LinedList"/>
    <dgm:cxn modelId="{8319E177-BEAE-6C41-8F19-E7CB59A5A970}" type="presParOf" srcId="{139D9451-A3E7-0844-8223-79C44EC924BD}" destId="{5FB0DFF1-CF3A-044C-99C8-3E1FA8C60393}" srcOrd="0" destOrd="0" presId="urn:microsoft.com/office/officeart/2008/layout/LinedList"/>
    <dgm:cxn modelId="{303FF809-3A18-6D47-BAF0-B5777A8C80AC}" type="presParOf" srcId="{139D9451-A3E7-0844-8223-79C44EC924BD}" destId="{A53161ED-5BE9-294D-A046-F41EC1AB8C43}" srcOrd="1" destOrd="0" presId="urn:microsoft.com/office/officeart/2008/layout/LinedList"/>
    <dgm:cxn modelId="{A79BF579-49C9-FA4A-9254-148AB7437523}" type="presParOf" srcId="{BB863E3F-7B71-0240-966D-FE1F13B9C010}" destId="{F268258E-00D0-824A-B045-FC0101F4DE55}" srcOrd="2" destOrd="0" presId="urn:microsoft.com/office/officeart/2008/layout/LinedList"/>
    <dgm:cxn modelId="{0A875F7C-BA1A-2744-A062-B8DB5F57D59E}" type="presParOf" srcId="{BB863E3F-7B71-0240-966D-FE1F13B9C010}" destId="{E79711B1-67C5-D04C-BF4E-8524551BEA03}" srcOrd="3" destOrd="0" presId="urn:microsoft.com/office/officeart/2008/layout/LinedList"/>
    <dgm:cxn modelId="{2450B7FF-9056-B64E-95A5-8997E86B4311}" type="presParOf" srcId="{E79711B1-67C5-D04C-BF4E-8524551BEA03}" destId="{8696F200-5881-3243-A905-C742C22A6FDA}" srcOrd="0" destOrd="0" presId="urn:microsoft.com/office/officeart/2008/layout/LinedList"/>
    <dgm:cxn modelId="{4EFF8701-4303-F941-BCAB-658C6F4A5B6E}" type="presParOf" srcId="{E79711B1-67C5-D04C-BF4E-8524551BEA03}" destId="{7A63E82D-DACC-5941-BB48-2EA4195FB3B5}" srcOrd="1" destOrd="0" presId="urn:microsoft.com/office/officeart/2008/layout/LinedList"/>
    <dgm:cxn modelId="{6773628D-196F-8D4A-9FCD-1D9585AAABE0}" type="presParOf" srcId="{BB863E3F-7B71-0240-966D-FE1F13B9C010}" destId="{DDF06CC2-9726-794B-9A0B-D4AC2416CE63}" srcOrd="4" destOrd="0" presId="urn:microsoft.com/office/officeart/2008/layout/LinedList"/>
    <dgm:cxn modelId="{B79B11FB-49CF-6F45-A834-452CDAC123AF}" type="presParOf" srcId="{BB863E3F-7B71-0240-966D-FE1F13B9C010}" destId="{DF5C5FB0-87E6-944A-AF72-5BC5E3668CDF}" srcOrd="5" destOrd="0" presId="urn:microsoft.com/office/officeart/2008/layout/LinedList"/>
    <dgm:cxn modelId="{643D0E0B-3019-3E47-A079-5C07F73309DD}" type="presParOf" srcId="{DF5C5FB0-87E6-944A-AF72-5BC5E3668CDF}" destId="{DC347B15-D5A3-274D-97AE-B0E97124C118}" srcOrd="0" destOrd="0" presId="urn:microsoft.com/office/officeart/2008/layout/LinedList"/>
    <dgm:cxn modelId="{3297674A-19B2-AD41-B4E5-6A190BAD5477}" type="presParOf" srcId="{DF5C5FB0-87E6-944A-AF72-5BC5E3668CDF}" destId="{6E424F7F-D953-BE4A-B23D-DCD43438BE86}" srcOrd="1" destOrd="0" presId="urn:microsoft.com/office/officeart/2008/layout/LinedList"/>
    <dgm:cxn modelId="{E8368CBE-A67D-3F4D-AE38-331A31AC8AB2}" type="presParOf" srcId="{BB863E3F-7B71-0240-966D-FE1F13B9C010}" destId="{86799AE7-DC2D-CC45-9B12-AE68AA52523C}" srcOrd="6" destOrd="0" presId="urn:microsoft.com/office/officeart/2008/layout/LinedList"/>
    <dgm:cxn modelId="{72675D3B-CEC1-994B-82C8-BAB40E7B6BD1}" type="presParOf" srcId="{BB863E3F-7B71-0240-966D-FE1F13B9C010}" destId="{49CDB68E-AB50-9F42-9719-1A275366D9C6}" srcOrd="7" destOrd="0" presId="urn:microsoft.com/office/officeart/2008/layout/LinedList"/>
    <dgm:cxn modelId="{B52CD6E6-6E93-3E44-89BD-4CBCD4AC6216}" type="presParOf" srcId="{49CDB68E-AB50-9F42-9719-1A275366D9C6}" destId="{5184AB48-528D-644B-A377-B59405BD7ABC}" srcOrd="0" destOrd="0" presId="urn:microsoft.com/office/officeart/2008/layout/LinedList"/>
    <dgm:cxn modelId="{BFB78655-19CD-A941-AD3C-837CE84782DA}" type="presParOf" srcId="{49CDB68E-AB50-9F42-9719-1A275366D9C6}" destId="{B2C1802C-A188-874A-AC64-9CA75043196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08641B-C361-4577-8713-7A1283F196A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B12695B-D5D5-4429-8EE7-E4471888C105}">
      <dgm:prSet/>
      <dgm:spPr/>
      <dgm:t>
        <a:bodyPr/>
        <a:lstStyle/>
        <a:p>
          <a:pPr>
            <a:defRPr cap="all"/>
          </a:pPr>
          <a:r>
            <a:rPr lang="en-US"/>
            <a:t>Just like the post office!</a:t>
          </a:r>
        </a:p>
      </dgm:t>
    </dgm:pt>
    <dgm:pt modelId="{50879721-3CE2-452B-A8CC-9A1947DD957B}" type="parTrans" cxnId="{AC34BF5F-36C4-48A4-A2F6-494216E066FD}">
      <dgm:prSet/>
      <dgm:spPr/>
      <dgm:t>
        <a:bodyPr/>
        <a:lstStyle/>
        <a:p>
          <a:endParaRPr lang="en-US"/>
        </a:p>
      </dgm:t>
    </dgm:pt>
    <dgm:pt modelId="{D3B76296-D0E4-4470-82AA-72CA4C9458CC}" type="sibTrans" cxnId="{AC34BF5F-36C4-48A4-A2F6-494216E066FD}">
      <dgm:prSet/>
      <dgm:spPr/>
      <dgm:t>
        <a:bodyPr/>
        <a:lstStyle/>
        <a:p>
          <a:endParaRPr lang="en-US"/>
        </a:p>
      </dgm:t>
    </dgm:pt>
    <dgm:pt modelId="{5CF09BF6-0A9B-4CA0-81E4-851058DD411B}">
      <dgm:prSet/>
      <dgm:spPr/>
      <dgm:t>
        <a:bodyPr/>
        <a:lstStyle/>
        <a:p>
          <a:pPr>
            <a:defRPr cap="all"/>
          </a:pPr>
          <a:r>
            <a:rPr lang="en-US"/>
            <a:t>They look at the IP address</a:t>
          </a:r>
        </a:p>
      </dgm:t>
    </dgm:pt>
    <dgm:pt modelId="{0858F762-46A4-4F3E-AC18-D6F2413A3186}" type="parTrans" cxnId="{5C3B62D0-EAB8-4A99-9BE3-E96FAF1EEE00}">
      <dgm:prSet/>
      <dgm:spPr/>
      <dgm:t>
        <a:bodyPr/>
        <a:lstStyle/>
        <a:p>
          <a:endParaRPr lang="en-US"/>
        </a:p>
      </dgm:t>
    </dgm:pt>
    <dgm:pt modelId="{FB15AB6C-970B-4AD6-8F64-7D66158C7AFC}" type="sibTrans" cxnId="{5C3B62D0-EAB8-4A99-9BE3-E96FAF1EEE00}">
      <dgm:prSet/>
      <dgm:spPr/>
      <dgm:t>
        <a:bodyPr/>
        <a:lstStyle/>
        <a:p>
          <a:endParaRPr lang="en-US"/>
        </a:p>
      </dgm:t>
    </dgm:pt>
    <dgm:pt modelId="{E94E62CB-BFF5-431B-8965-C7E0975BA3A3}">
      <dgm:prSet/>
      <dgm:spPr/>
      <dgm:t>
        <a:bodyPr/>
        <a:lstStyle/>
        <a:p>
          <a:pPr>
            <a:defRPr cap="all"/>
          </a:pPr>
          <a:r>
            <a:rPr lang="en-US"/>
            <a:t>If they know where it belongs, they send it there</a:t>
          </a:r>
        </a:p>
      </dgm:t>
    </dgm:pt>
    <dgm:pt modelId="{95CA5B3D-A3D9-4F57-8278-3759AAC84488}" type="parTrans" cxnId="{A7CCD7B9-B1CF-4C27-8E94-DDF3CBC8CF4F}">
      <dgm:prSet/>
      <dgm:spPr/>
      <dgm:t>
        <a:bodyPr/>
        <a:lstStyle/>
        <a:p>
          <a:endParaRPr lang="en-US"/>
        </a:p>
      </dgm:t>
    </dgm:pt>
    <dgm:pt modelId="{4F596D51-9222-4F70-95AC-B7B68D1753EA}" type="sibTrans" cxnId="{A7CCD7B9-B1CF-4C27-8E94-DDF3CBC8CF4F}">
      <dgm:prSet/>
      <dgm:spPr/>
      <dgm:t>
        <a:bodyPr/>
        <a:lstStyle/>
        <a:p>
          <a:endParaRPr lang="en-US"/>
        </a:p>
      </dgm:t>
    </dgm:pt>
    <dgm:pt modelId="{05F0AFDD-9D2D-409F-A391-3AD3C711E665}">
      <dgm:prSet/>
      <dgm:spPr/>
      <dgm:t>
        <a:bodyPr/>
        <a:lstStyle/>
        <a:p>
          <a:pPr>
            <a:defRPr cap="all"/>
          </a:pPr>
          <a:r>
            <a:rPr lang="en-US"/>
            <a:t>If they don’t know, they send it somewhere else</a:t>
          </a:r>
        </a:p>
      </dgm:t>
    </dgm:pt>
    <dgm:pt modelId="{66BDC639-7D73-4A96-9C11-EE6B98A2DDD2}" type="parTrans" cxnId="{E08A980C-6F49-4C04-AD37-B82A24662BD1}">
      <dgm:prSet/>
      <dgm:spPr/>
      <dgm:t>
        <a:bodyPr/>
        <a:lstStyle/>
        <a:p>
          <a:endParaRPr lang="en-US"/>
        </a:p>
      </dgm:t>
    </dgm:pt>
    <dgm:pt modelId="{3E737F1E-093B-4123-AA7C-295BFBC3479F}" type="sibTrans" cxnId="{E08A980C-6F49-4C04-AD37-B82A24662BD1}">
      <dgm:prSet/>
      <dgm:spPr/>
      <dgm:t>
        <a:bodyPr/>
        <a:lstStyle/>
        <a:p>
          <a:endParaRPr lang="en-US"/>
        </a:p>
      </dgm:t>
    </dgm:pt>
    <dgm:pt modelId="{36492D6B-8A34-4954-B2FA-C73C5F7D3C91}" type="pres">
      <dgm:prSet presAssocID="{3008641B-C361-4577-8713-7A1283F196A5}" presName="root" presStyleCnt="0">
        <dgm:presLayoutVars>
          <dgm:dir/>
          <dgm:resizeHandles val="exact"/>
        </dgm:presLayoutVars>
      </dgm:prSet>
      <dgm:spPr/>
    </dgm:pt>
    <dgm:pt modelId="{39ED9BBA-A4DF-4D2E-9638-A335D278509F}" type="pres">
      <dgm:prSet presAssocID="{AB12695B-D5D5-4429-8EE7-E4471888C105}" presName="compNode" presStyleCnt="0"/>
      <dgm:spPr/>
    </dgm:pt>
    <dgm:pt modelId="{9C9AEC75-4AF5-4654-B94D-5551103C6E98}" type="pres">
      <dgm:prSet presAssocID="{AB12695B-D5D5-4429-8EE7-E4471888C105}" presName="iconBgRect" presStyleLbl="bgShp" presStyleIdx="0" presStyleCnt="4"/>
      <dgm:spPr/>
    </dgm:pt>
    <dgm:pt modelId="{1B2B645F-951B-4018-AE56-1BD53FCD069E}" type="pres">
      <dgm:prSet presAssocID="{AB12695B-D5D5-4429-8EE7-E4471888C10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ilbox"/>
        </a:ext>
      </dgm:extLst>
    </dgm:pt>
    <dgm:pt modelId="{A3EC385F-51E2-4E37-809F-AC3437106D8B}" type="pres">
      <dgm:prSet presAssocID="{AB12695B-D5D5-4429-8EE7-E4471888C105}" presName="spaceRect" presStyleCnt="0"/>
      <dgm:spPr/>
    </dgm:pt>
    <dgm:pt modelId="{1892F1D2-F1AC-4EA9-BCB3-FD6994C824FE}" type="pres">
      <dgm:prSet presAssocID="{AB12695B-D5D5-4429-8EE7-E4471888C105}" presName="textRect" presStyleLbl="revTx" presStyleIdx="0" presStyleCnt="4">
        <dgm:presLayoutVars>
          <dgm:chMax val="1"/>
          <dgm:chPref val="1"/>
        </dgm:presLayoutVars>
      </dgm:prSet>
      <dgm:spPr/>
    </dgm:pt>
    <dgm:pt modelId="{70F167A8-F354-4DDD-ADC5-125DF98FE15D}" type="pres">
      <dgm:prSet presAssocID="{D3B76296-D0E4-4470-82AA-72CA4C9458CC}" presName="sibTrans" presStyleCnt="0"/>
      <dgm:spPr/>
    </dgm:pt>
    <dgm:pt modelId="{7070342F-95AD-44DC-BC63-42A0F1B9ACFA}" type="pres">
      <dgm:prSet presAssocID="{5CF09BF6-0A9B-4CA0-81E4-851058DD411B}" presName="compNode" presStyleCnt="0"/>
      <dgm:spPr/>
    </dgm:pt>
    <dgm:pt modelId="{052B4A88-97BF-41BF-AC2B-50A9D928B8C5}" type="pres">
      <dgm:prSet presAssocID="{5CF09BF6-0A9B-4CA0-81E4-851058DD411B}" presName="iconBgRect" presStyleLbl="bgShp" presStyleIdx="1" presStyleCnt="4"/>
      <dgm:spPr/>
    </dgm:pt>
    <dgm:pt modelId="{A1C9EE3A-ABD4-4020-9F61-B4DE5032004D}" type="pres">
      <dgm:prSet presAssocID="{5CF09BF6-0A9B-4CA0-81E4-851058DD411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5384224F-B139-4547-974A-E54AE71E93D2}" type="pres">
      <dgm:prSet presAssocID="{5CF09BF6-0A9B-4CA0-81E4-851058DD411B}" presName="spaceRect" presStyleCnt="0"/>
      <dgm:spPr/>
    </dgm:pt>
    <dgm:pt modelId="{B413E442-A532-4F0A-88E4-C5B5B9F14E05}" type="pres">
      <dgm:prSet presAssocID="{5CF09BF6-0A9B-4CA0-81E4-851058DD411B}" presName="textRect" presStyleLbl="revTx" presStyleIdx="1" presStyleCnt="4">
        <dgm:presLayoutVars>
          <dgm:chMax val="1"/>
          <dgm:chPref val="1"/>
        </dgm:presLayoutVars>
      </dgm:prSet>
      <dgm:spPr/>
    </dgm:pt>
    <dgm:pt modelId="{B24F5E84-BF40-41C7-9694-B540D7BEA7C1}" type="pres">
      <dgm:prSet presAssocID="{FB15AB6C-970B-4AD6-8F64-7D66158C7AFC}" presName="sibTrans" presStyleCnt="0"/>
      <dgm:spPr/>
    </dgm:pt>
    <dgm:pt modelId="{00C98431-CE57-42E2-8C62-7CD20ACA93DB}" type="pres">
      <dgm:prSet presAssocID="{E94E62CB-BFF5-431B-8965-C7E0975BA3A3}" presName="compNode" presStyleCnt="0"/>
      <dgm:spPr/>
    </dgm:pt>
    <dgm:pt modelId="{A8B6B655-4EDF-4269-8EC1-9413AA24ADF1}" type="pres">
      <dgm:prSet presAssocID="{E94E62CB-BFF5-431B-8965-C7E0975BA3A3}" presName="iconBgRect" presStyleLbl="bgShp" presStyleIdx="2" presStyleCnt="4"/>
      <dgm:spPr/>
    </dgm:pt>
    <dgm:pt modelId="{4BCB50EF-C27D-4DA9-9AA1-01267C48602B}" type="pres">
      <dgm:prSet presAssocID="{E94E62CB-BFF5-431B-8965-C7E0975BA3A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7BF64BBE-A753-49CC-AEFA-FA391E7BA165}" type="pres">
      <dgm:prSet presAssocID="{E94E62CB-BFF5-431B-8965-C7E0975BA3A3}" presName="spaceRect" presStyleCnt="0"/>
      <dgm:spPr/>
    </dgm:pt>
    <dgm:pt modelId="{C95C76FA-10DF-4A54-B20A-AEC93BD54176}" type="pres">
      <dgm:prSet presAssocID="{E94E62CB-BFF5-431B-8965-C7E0975BA3A3}" presName="textRect" presStyleLbl="revTx" presStyleIdx="2" presStyleCnt="4">
        <dgm:presLayoutVars>
          <dgm:chMax val="1"/>
          <dgm:chPref val="1"/>
        </dgm:presLayoutVars>
      </dgm:prSet>
      <dgm:spPr/>
    </dgm:pt>
    <dgm:pt modelId="{09078EF0-713E-4D6C-A760-4B47C20BCFA5}" type="pres">
      <dgm:prSet presAssocID="{4F596D51-9222-4F70-95AC-B7B68D1753EA}" presName="sibTrans" presStyleCnt="0"/>
      <dgm:spPr/>
    </dgm:pt>
    <dgm:pt modelId="{4278FD7B-74F3-44C4-B1D5-2C5CC48B4E83}" type="pres">
      <dgm:prSet presAssocID="{05F0AFDD-9D2D-409F-A391-3AD3C711E665}" presName="compNode" presStyleCnt="0"/>
      <dgm:spPr/>
    </dgm:pt>
    <dgm:pt modelId="{7BEEEEFA-218C-4704-B6BF-6C174E02D655}" type="pres">
      <dgm:prSet presAssocID="{05F0AFDD-9D2D-409F-A391-3AD3C711E665}" presName="iconBgRect" presStyleLbl="bgShp" presStyleIdx="3" presStyleCnt="4"/>
      <dgm:spPr/>
    </dgm:pt>
    <dgm:pt modelId="{05524A27-E387-40EA-8ECE-1DED1B9A5225}" type="pres">
      <dgm:prSet presAssocID="{05F0AFDD-9D2D-409F-A391-3AD3C711E66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D81CE34E-5887-48D3-8FB5-BAA80AE61E6B}" type="pres">
      <dgm:prSet presAssocID="{05F0AFDD-9D2D-409F-A391-3AD3C711E665}" presName="spaceRect" presStyleCnt="0"/>
      <dgm:spPr/>
    </dgm:pt>
    <dgm:pt modelId="{9FF882C4-3DF0-4DCD-AD7C-1DF9C7FF06D7}" type="pres">
      <dgm:prSet presAssocID="{05F0AFDD-9D2D-409F-A391-3AD3C711E66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FF07706-BCC8-41D0-BF3D-5474BE612828}" type="presOf" srcId="{AB12695B-D5D5-4429-8EE7-E4471888C105}" destId="{1892F1D2-F1AC-4EA9-BCB3-FD6994C824FE}" srcOrd="0" destOrd="0" presId="urn:microsoft.com/office/officeart/2018/5/layout/IconCircleLabelList"/>
    <dgm:cxn modelId="{E08A980C-6F49-4C04-AD37-B82A24662BD1}" srcId="{3008641B-C361-4577-8713-7A1283F196A5}" destId="{05F0AFDD-9D2D-409F-A391-3AD3C711E665}" srcOrd="3" destOrd="0" parTransId="{66BDC639-7D73-4A96-9C11-EE6B98A2DDD2}" sibTransId="{3E737F1E-093B-4123-AA7C-295BFBC3479F}"/>
    <dgm:cxn modelId="{E5205D27-908D-4CC3-ADAD-60F1B04C0E7D}" type="presOf" srcId="{5CF09BF6-0A9B-4CA0-81E4-851058DD411B}" destId="{B413E442-A532-4F0A-88E4-C5B5B9F14E05}" srcOrd="0" destOrd="0" presId="urn:microsoft.com/office/officeart/2018/5/layout/IconCircleLabelList"/>
    <dgm:cxn modelId="{E2752959-373F-4B7F-A72A-CEFCF5257C8E}" type="presOf" srcId="{3008641B-C361-4577-8713-7A1283F196A5}" destId="{36492D6B-8A34-4954-B2FA-C73C5F7D3C91}" srcOrd="0" destOrd="0" presId="urn:microsoft.com/office/officeart/2018/5/layout/IconCircleLabelList"/>
    <dgm:cxn modelId="{AC34BF5F-36C4-48A4-A2F6-494216E066FD}" srcId="{3008641B-C361-4577-8713-7A1283F196A5}" destId="{AB12695B-D5D5-4429-8EE7-E4471888C105}" srcOrd="0" destOrd="0" parTransId="{50879721-3CE2-452B-A8CC-9A1947DD957B}" sibTransId="{D3B76296-D0E4-4470-82AA-72CA4C9458CC}"/>
    <dgm:cxn modelId="{EEEAA79C-2F8E-4228-9201-52215563AC0C}" type="presOf" srcId="{E94E62CB-BFF5-431B-8965-C7E0975BA3A3}" destId="{C95C76FA-10DF-4A54-B20A-AEC93BD54176}" srcOrd="0" destOrd="0" presId="urn:microsoft.com/office/officeart/2018/5/layout/IconCircleLabelList"/>
    <dgm:cxn modelId="{A7CCD7B9-B1CF-4C27-8E94-DDF3CBC8CF4F}" srcId="{3008641B-C361-4577-8713-7A1283F196A5}" destId="{E94E62CB-BFF5-431B-8965-C7E0975BA3A3}" srcOrd="2" destOrd="0" parTransId="{95CA5B3D-A3D9-4F57-8278-3759AAC84488}" sibTransId="{4F596D51-9222-4F70-95AC-B7B68D1753EA}"/>
    <dgm:cxn modelId="{5C3B62D0-EAB8-4A99-9BE3-E96FAF1EEE00}" srcId="{3008641B-C361-4577-8713-7A1283F196A5}" destId="{5CF09BF6-0A9B-4CA0-81E4-851058DD411B}" srcOrd="1" destOrd="0" parTransId="{0858F762-46A4-4F3E-AC18-D6F2413A3186}" sibTransId="{FB15AB6C-970B-4AD6-8F64-7D66158C7AFC}"/>
    <dgm:cxn modelId="{282049FE-4C11-4D8B-9703-A5E39E9FC4FC}" type="presOf" srcId="{05F0AFDD-9D2D-409F-A391-3AD3C711E665}" destId="{9FF882C4-3DF0-4DCD-AD7C-1DF9C7FF06D7}" srcOrd="0" destOrd="0" presId="urn:microsoft.com/office/officeart/2018/5/layout/IconCircleLabelList"/>
    <dgm:cxn modelId="{629DDAA2-64BA-4F82-A68E-0FF832125961}" type="presParOf" srcId="{36492D6B-8A34-4954-B2FA-C73C5F7D3C91}" destId="{39ED9BBA-A4DF-4D2E-9638-A335D278509F}" srcOrd="0" destOrd="0" presId="urn:microsoft.com/office/officeart/2018/5/layout/IconCircleLabelList"/>
    <dgm:cxn modelId="{43ECDC28-950D-4803-85D9-4B5D5C11210C}" type="presParOf" srcId="{39ED9BBA-A4DF-4D2E-9638-A335D278509F}" destId="{9C9AEC75-4AF5-4654-B94D-5551103C6E98}" srcOrd="0" destOrd="0" presId="urn:microsoft.com/office/officeart/2018/5/layout/IconCircleLabelList"/>
    <dgm:cxn modelId="{ECD6CF8B-CDE5-4A2F-8BEC-3E3A0A28590B}" type="presParOf" srcId="{39ED9BBA-A4DF-4D2E-9638-A335D278509F}" destId="{1B2B645F-951B-4018-AE56-1BD53FCD069E}" srcOrd="1" destOrd="0" presId="urn:microsoft.com/office/officeart/2018/5/layout/IconCircleLabelList"/>
    <dgm:cxn modelId="{0CBFD481-1D18-48A4-9E20-B4139FA10CE2}" type="presParOf" srcId="{39ED9BBA-A4DF-4D2E-9638-A335D278509F}" destId="{A3EC385F-51E2-4E37-809F-AC3437106D8B}" srcOrd="2" destOrd="0" presId="urn:microsoft.com/office/officeart/2018/5/layout/IconCircleLabelList"/>
    <dgm:cxn modelId="{54EF8EAB-93D1-4521-82BF-DDBC4C10D44C}" type="presParOf" srcId="{39ED9BBA-A4DF-4D2E-9638-A335D278509F}" destId="{1892F1D2-F1AC-4EA9-BCB3-FD6994C824FE}" srcOrd="3" destOrd="0" presId="urn:microsoft.com/office/officeart/2018/5/layout/IconCircleLabelList"/>
    <dgm:cxn modelId="{0FF20D74-EF8B-4F1F-948B-1BFF72B9B75E}" type="presParOf" srcId="{36492D6B-8A34-4954-B2FA-C73C5F7D3C91}" destId="{70F167A8-F354-4DDD-ADC5-125DF98FE15D}" srcOrd="1" destOrd="0" presId="urn:microsoft.com/office/officeart/2018/5/layout/IconCircleLabelList"/>
    <dgm:cxn modelId="{AAEAAE02-3A81-4E01-9CA3-58787DC39CC5}" type="presParOf" srcId="{36492D6B-8A34-4954-B2FA-C73C5F7D3C91}" destId="{7070342F-95AD-44DC-BC63-42A0F1B9ACFA}" srcOrd="2" destOrd="0" presId="urn:microsoft.com/office/officeart/2018/5/layout/IconCircleLabelList"/>
    <dgm:cxn modelId="{C3153DD4-D2B9-46A5-AEC8-0D98C0225C3B}" type="presParOf" srcId="{7070342F-95AD-44DC-BC63-42A0F1B9ACFA}" destId="{052B4A88-97BF-41BF-AC2B-50A9D928B8C5}" srcOrd="0" destOrd="0" presId="urn:microsoft.com/office/officeart/2018/5/layout/IconCircleLabelList"/>
    <dgm:cxn modelId="{E2707DBB-0857-4A04-9D9B-19E3E6EA4459}" type="presParOf" srcId="{7070342F-95AD-44DC-BC63-42A0F1B9ACFA}" destId="{A1C9EE3A-ABD4-4020-9F61-B4DE5032004D}" srcOrd="1" destOrd="0" presId="urn:microsoft.com/office/officeart/2018/5/layout/IconCircleLabelList"/>
    <dgm:cxn modelId="{93D594CB-BF31-4A56-9686-737A5A30F486}" type="presParOf" srcId="{7070342F-95AD-44DC-BC63-42A0F1B9ACFA}" destId="{5384224F-B139-4547-974A-E54AE71E93D2}" srcOrd="2" destOrd="0" presId="urn:microsoft.com/office/officeart/2018/5/layout/IconCircleLabelList"/>
    <dgm:cxn modelId="{C7AE2B18-08F9-420F-9BC6-B9EE1D452BDA}" type="presParOf" srcId="{7070342F-95AD-44DC-BC63-42A0F1B9ACFA}" destId="{B413E442-A532-4F0A-88E4-C5B5B9F14E05}" srcOrd="3" destOrd="0" presId="urn:microsoft.com/office/officeart/2018/5/layout/IconCircleLabelList"/>
    <dgm:cxn modelId="{D0314204-B52B-4213-A2EF-7957F0370ED3}" type="presParOf" srcId="{36492D6B-8A34-4954-B2FA-C73C5F7D3C91}" destId="{B24F5E84-BF40-41C7-9694-B540D7BEA7C1}" srcOrd="3" destOrd="0" presId="urn:microsoft.com/office/officeart/2018/5/layout/IconCircleLabelList"/>
    <dgm:cxn modelId="{FC716F56-3F9A-47A4-A1AC-F710D05016D4}" type="presParOf" srcId="{36492D6B-8A34-4954-B2FA-C73C5F7D3C91}" destId="{00C98431-CE57-42E2-8C62-7CD20ACA93DB}" srcOrd="4" destOrd="0" presId="urn:microsoft.com/office/officeart/2018/5/layout/IconCircleLabelList"/>
    <dgm:cxn modelId="{89CFCA70-148A-4CE9-A4A0-F3298D8BE604}" type="presParOf" srcId="{00C98431-CE57-42E2-8C62-7CD20ACA93DB}" destId="{A8B6B655-4EDF-4269-8EC1-9413AA24ADF1}" srcOrd="0" destOrd="0" presId="urn:microsoft.com/office/officeart/2018/5/layout/IconCircleLabelList"/>
    <dgm:cxn modelId="{0312796B-5C1B-4B16-9573-147F102E288B}" type="presParOf" srcId="{00C98431-CE57-42E2-8C62-7CD20ACA93DB}" destId="{4BCB50EF-C27D-4DA9-9AA1-01267C48602B}" srcOrd="1" destOrd="0" presId="urn:microsoft.com/office/officeart/2018/5/layout/IconCircleLabelList"/>
    <dgm:cxn modelId="{AC37D4EC-4B2E-4311-8A61-FE820BD2F94A}" type="presParOf" srcId="{00C98431-CE57-42E2-8C62-7CD20ACA93DB}" destId="{7BF64BBE-A753-49CC-AEFA-FA391E7BA165}" srcOrd="2" destOrd="0" presId="urn:microsoft.com/office/officeart/2018/5/layout/IconCircleLabelList"/>
    <dgm:cxn modelId="{F28A69DF-0BB5-4393-88F5-25F93156845C}" type="presParOf" srcId="{00C98431-CE57-42E2-8C62-7CD20ACA93DB}" destId="{C95C76FA-10DF-4A54-B20A-AEC93BD54176}" srcOrd="3" destOrd="0" presId="urn:microsoft.com/office/officeart/2018/5/layout/IconCircleLabelList"/>
    <dgm:cxn modelId="{979724BE-2580-4B84-8F67-3A54396D7C84}" type="presParOf" srcId="{36492D6B-8A34-4954-B2FA-C73C5F7D3C91}" destId="{09078EF0-713E-4D6C-A760-4B47C20BCFA5}" srcOrd="5" destOrd="0" presId="urn:microsoft.com/office/officeart/2018/5/layout/IconCircleLabelList"/>
    <dgm:cxn modelId="{096BC6D0-82AC-40C1-AD3C-57B3B12A9842}" type="presParOf" srcId="{36492D6B-8A34-4954-B2FA-C73C5F7D3C91}" destId="{4278FD7B-74F3-44C4-B1D5-2C5CC48B4E83}" srcOrd="6" destOrd="0" presId="urn:microsoft.com/office/officeart/2018/5/layout/IconCircleLabelList"/>
    <dgm:cxn modelId="{17A58A35-B7F1-4B8F-B64E-A8B2DB481965}" type="presParOf" srcId="{4278FD7B-74F3-44C4-B1D5-2C5CC48B4E83}" destId="{7BEEEEFA-218C-4704-B6BF-6C174E02D655}" srcOrd="0" destOrd="0" presId="urn:microsoft.com/office/officeart/2018/5/layout/IconCircleLabelList"/>
    <dgm:cxn modelId="{B279DDDE-83CE-4391-A197-CE8FBCE39849}" type="presParOf" srcId="{4278FD7B-74F3-44C4-B1D5-2C5CC48B4E83}" destId="{05524A27-E387-40EA-8ECE-1DED1B9A5225}" srcOrd="1" destOrd="0" presId="urn:microsoft.com/office/officeart/2018/5/layout/IconCircleLabelList"/>
    <dgm:cxn modelId="{E038479D-72AF-447A-BBCB-B09381D95F8D}" type="presParOf" srcId="{4278FD7B-74F3-44C4-B1D5-2C5CC48B4E83}" destId="{D81CE34E-5887-48D3-8FB5-BAA80AE61E6B}" srcOrd="2" destOrd="0" presId="urn:microsoft.com/office/officeart/2018/5/layout/IconCircleLabelList"/>
    <dgm:cxn modelId="{15B2CA0F-3AC7-49DA-94F7-78D252073338}" type="presParOf" srcId="{4278FD7B-74F3-44C4-B1D5-2C5CC48B4E83}" destId="{9FF882C4-3DF0-4DCD-AD7C-1DF9C7FF06D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51197A-52EE-499A-B553-E6C5C891AC8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68ED77D-270B-4DD4-AAA3-641E0E78542B}">
      <dgm:prSet/>
      <dgm:spPr/>
      <dgm:t>
        <a:bodyPr/>
        <a:lstStyle/>
        <a:p>
          <a:r>
            <a:rPr lang="en-US" dirty="0"/>
            <a:t>We’re pretty ok at:</a:t>
          </a:r>
        </a:p>
      </dgm:t>
    </dgm:pt>
    <dgm:pt modelId="{9C65981F-D75E-4132-89C1-FC561A7766EC}" type="parTrans" cxnId="{87232B85-C449-47CF-A268-68F3D25CF5BD}">
      <dgm:prSet/>
      <dgm:spPr/>
      <dgm:t>
        <a:bodyPr/>
        <a:lstStyle/>
        <a:p>
          <a:endParaRPr lang="en-US"/>
        </a:p>
      </dgm:t>
    </dgm:pt>
    <dgm:pt modelId="{B328F334-7058-402D-B7BD-74C1A8F6C489}" type="sibTrans" cxnId="{87232B85-C449-47CF-A268-68F3D25CF5BD}">
      <dgm:prSet/>
      <dgm:spPr/>
      <dgm:t>
        <a:bodyPr/>
        <a:lstStyle/>
        <a:p>
          <a:endParaRPr lang="en-US"/>
        </a:p>
      </dgm:t>
    </dgm:pt>
    <dgm:pt modelId="{540164FD-7AFB-4C6A-9A85-FDA3FCDED2AB}">
      <dgm:prSet/>
      <dgm:spPr/>
      <dgm:t>
        <a:bodyPr/>
        <a:lstStyle/>
        <a:p>
          <a:r>
            <a:rPr lang="en-US"/>
            <a:t>Availability</a:t>
          </a:r>
        </a:p>
      </dgm:t>
    </dgm:pt>
    <dgm:pt modelId="{3271E374-333B-458B-B503-1AE61BA3CAB8}" type="parTrans" cxnId="{632D67C9-BBD9-403D-99B4-4F05AF0626DF}">
      <dgm:prSet/>
      <dgm:spPr/>
      <dgm:t>
        <a:bodyPr/>
        <a:lstStyle/>
        <a:p>
          <a:endParaRPr lang="en-US"/>
        </a:p>
      </dgm:t>
    </dgm:pt>
    <dgm:pt modelId="{3B851025-5D41-4480-92A3-BAF2406D14C6}" type="sibTrans" cxnId="{632D67C9-BBD9-403D-99B4-4F05AF0626DF}">
      <dgm:prSet/>
      <dgm:spPr/>
      <dgm:t>
        <a:bodyPr/>
        <a:lstStyle/>
        <a:p>
          <a:endParaRPr lang="en-US"/>
        </a:p>
      </dgm:t>
    </dgm:pt>
    <dgm:pt modelId="{FAA859EF-A71A-452E-98E6-309629F1906B}">
      <dgm:prSet/>
      <dgm:spPr/>
      <dgm:t>
        <a:bodyPr/>
        <a:lstStyle/>
        <a:p>
          <a:r>
            <a:rPr lang="en-US" dirty="0"/>
            <a:t>Defense In Depth </a:t>
          </a:r>
        </a:p>
      </dgm:t>
    </dgm:pt>
    <dgm:pt modelId="{316F1C62-B9A9-46B3-A6AD-C079A0D5C4F3}" type="parTrans" cxnId="{51EFE8B3-987E-4E96-8531-58DC45B4A731}">
      <dgm:prSet/>
      <dgm:spPr/>
      <dgm:t>
        <a:bodyPr/>
        <a:lstStyle/>
        <a:p>
          <a:endParaRPr lang="en-US"/>
        </a:p>
      </dgm:t>
    </dgm:pt>
    <dgm:pt modelId="{89B4DB8D-FCDA-44CE-837E-594DB6B5672B}" type="sibTrans" cxnId="{51EFE8B3-987E-4E96-8531-58DC45B4A731}">
      <dgm:prSet/>
      <dgm:spPr/>
      <dgm:t>
        <a:bodyPr/>
        <a:lstStyle/>
        <a:p>
          <a:endParaRPr lang="en-US"/>
        </a:p>
      </dgm:t>
    </dgm:pt>
    <dgm:pt modelId="{B7627B2E-F609-4947-9843-C23A65FEB8B0}">
      <dgm:prSet/>
      <dgm:spPr/>
      <dgm:t>
        <a:bodyPr/>
        <a:lstStyle/>
        <a:p>
          <a:r>
            <a:rPr lang="en-US"/>
            <a:t>Needs work:</a:t>
          </a:r>
        </a:p>
      </dgm:t>
    </dgm:pt>
    <dgm:pt modelId="{ADA625A3-0F33-45CC-9F6C-B9FF28617D54}" type="parTrans" cxnId="{E585FC24-A059-4770-BCB9-764F693A4913}">
      <dgm:prSet/>
      <dgm:spPr/>
      <dgm:t>
        <a:bodyPr/>
        <a:lstStyle/>
        <a:p>
          <a:endParaRPr lang="en-US"/>
        </a:p>
      </dgm:t>
    </dgm:pt>
    <dgm:pt modelId="{4AF8B709-6CC2-414E-8522-941220B5750E}" type="sibTrans" cxnId="{E585FC24-A059-4770-BCB9-764F693A4913}">
      <dgm:prSet/>
      <dgm:spPr/>
      <dgm:t>
        <a:bodyPr/>
        <a:lstStyle/>
        <a:p>
          <a:endParaRPr lang="en-US"/>
        </a:p>
      </dgm:t>
    </dgm:pt>
    <dgm:pt modelId="{CA6585A4-2808-4E4C-BF11-F2606CED1BCB}">
      <dgm:prSet/>
      <dgm:spPr/>
      <dgm:t>
        <a:bodyPr/>
        <a:lstStyle/>
        <a:p>
          <a:r>
            <a:rPr lang="en-US"/>
            <a:t>Integrity</a:t>
          </a:r>
        </a:p>
      </dgm:t>
    </dgm:pt>
    <dgm:pt modelId="{95F361F8-E00B-4338-B434-C7EA2BAC4426}" type="parTrans" cxnId="{AC7D618C-C005-4FA1-B331-B76C17116363}">
      <dgm:prSet/>
      <dgm:spPr/>
      <dgm:t>
        <a:bodyPr/>
        <a:lstStyle/>
        <a:p>
          <a:endParaRPr lang="en-US"/>
        </a:p>
      </dgm:t>
    </dgm:pt>
    <dgm:pt modelId="{015DB297-AAC8-4005-AB1F-AC1879062ACF}" type="sibTrans" cxnId="{AC7D618C-C005-4FA1-B331-B76C17116363}">
      <dgm:prSet/>
      <dgm:spPr/>
      <dgm:t>
        <a:bodyPr/>
        <a:lstStyle/>
        <a:p>
          <a:endParaRPr lang="en-US"/>
        </a:p>
      </dgm:t>
    </dgm:pt>
    <dgm:pt modelId="{E88E4708-82FF-4FAF-8652-C4529A7F29C0}" type="pres">
      <dgm:prSet presAssocID="{7A51197A-52EE-499A-B553-E6C5C891AC80}" presName="root" presStyleCnt="0">
        <dgm:presLayoutVars>
          <dgm:dir/>
          <dgm:resizeHandles val="exact"/>
        </dgm:presLayoutVars>
      </dgm:prSet>
      <dgm:spPr/>
    </dgm:pt>
    <dgm:pt modelId="{5892716A-AEA8-4130-98B1-ECC5C70E5027}" type="pres">
      <dgm:prSet presAssocID="{A68ED77D-270B-4DD4-AAA3-641E0E78542B}" presName="compNode" presStyleCnt="0"/>
      <dgm:spPr/>
    </dgm:pt>
    <dgm:pt modelId="{28A1B3F9-6C2E-452C-94E8-193EEA1A0FE9}" type="pres">
      <dgm:prSet presAssocID="{A68ED77D-270B-4DD4-AAA3-641E0E78542B}" presName="bgRect" presStyleLbl="bgShp" presStyleIdx="0" presStyleCnt="2"/>
      <dgm:spPr/>
    </dgm:pt>
    <dgm:pt modelId="{FB85EE82-2247-41A0-97EA-A4E30ACD6E5B}" type="pres">
      <dgm:prSet presAssocID="{A68ED77D-270B-4DD4-AAA3-641E0E78542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ber"/>
        </a:ext>
      </dgm:extLst>
    </dgm:pt>
    <dgm:pt modelId="{9C14D119-8824-4D77-A1A7-C917573DA181}" type="pres">
      <dgm:prSet presAssocID="{A68ED77D-270B-4DD4-AAA3-641E0E78542B}" presName="spaceRect" presStyleCnt="0"/>
      <dgm:spPr/>
    </dgm:pt>
    <dgm:pt modelId="{AD3BCF4E-3E32-42AB-AC07-8215958C8AE5}" type="pres">
      <dgm:prSet presAssocID="{A68ED77D-270B-4DD4-AAA3-641E0E78542B}" presName="parTx" presStyleLbl="revTx" presStyleIdx="0" presStyleCnt="4">
        <dgm:presLayoutVars>
          <dgm:chMax val="0"/>
          <dgm:chPref val="0"/>
        </dgm:presLayoutVars>
      </dgm:prSet>
      <dgm:spPr/>
    </dgm:pt>
    <dgm:pt modelId="{2305D6B6-31B0-4772-AC4A-4B27FA1A09F1}" type="pres">
      <dgm:prSet presAssocID="{A68ED77D-270B-4DD4-AAA3-641E0E78542B}" presName="desTx" presStyleLbl="revTx" presStyleIdx="1" presStyleCnt="4">
        <dgm:presLayoutVars/>
      </dgm:prSet>
      <dgm:spPr/>
    </dgm:pt>
    <dgm:pt modelId="{C954B5C2-8157-45AC-80AD-62E9BBA3FFAF}" type="pres">
      <dgm:prSet presAssocID="{B328F334-7058-402D-B7BD-74C1A8F6C489}" presName="sibTrans" presStyleCnt="0"/>
      <dgm:spPr/>
    </dgm:pt>
    <dgm:pt modelId="{CF7E807E-96B8-49BC-B645-6AA33BA63DA2}" type="pres">
      <dgm:prSet presAssocID="{B7627B2E-F609-4947-9843-C23A65FEB8B0}" presName="compNode" presStyleCnt="0"/>
      <dgm:spPr/>
    </dgm:pt>
    <dgm:pt modelId="{7EBC52DF-BA44-4168-8F9D-0FD33EEDEA79}" type="pres">
      <dgm:prSet presAssocID="{B7627B2E-F609-4947-9843-C23A65FEB8B0}" presName="bgRect" presStyleLbl="bgShp" presStyleIdx="1" presStyleCnt="2"/>
      <dgm:spPr/>
    </dgm:pt>
    <dgm:pt modelId="{D1741EB7-488F-405F-8440-969DA32ABE60}" type="pres">
      <dgm:prSet presAssocID="{B7627B2E-F609-4947-9843-C23A65FEB8B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44B40379-534A-4170-AB7C-1ABB6A4759F8}" type="pres">
      <dgm:prSet presAssocID="{B7627B2E-F609-4947-9843-C23A65FEB8B0}" presName="spaceRect" presStyleCnt="0"/>
      <dgm:spPr/>
    </dgm:pt>
    <dgm:pt modelId="{26A76A64-E26B-42D0-A64C-E97E68946834}" type="pres">
      <dgm:prSet presAssocID="{B7627B2E-F609-4947-9843-C23A65FEB8B0}" presName="parTx" presStyleLbl="revTx" presStyleIdx="2" presStyleCnt="4">
        <dgm:presLayoutVars>
          <dgm:chMax val="0"/>
          <dgm:chPref val="0"/>
        </dgm:presLayoutVars>
      </dgm:prSet>
      <dgm:spPr/>
    </dgm:pt>
    <dgm:pt modelId="{DAE1BBFB-5419-40B1-A733-04A582D5851E}" type="pres">
      <dgm:prSet presAssocID="{B7627B2E-F609-4947-9843-C23A65FEB8B0}" presName="desTx" presStyleLbl="revTx" presStyleIdx="3" presStyleCnt="4">
        <dgm:presLayoutVars/>
      </dgm:prSet>
      <dgm:spPr/>
    </dgm:pt>
  </dgm:ptLst>
  <dgm:cxnLst>
    <dgm:cxn modelId="{D4918118-873F-41DD-9082-0D0CDC657EFC}" type="presOf" srcId="{7A51197A-52EE-499A-B553-E6C5C891AC80}" destId="{E88E4708-82FF-4FAF-8652-C4529A7F29C0}" srcOrd="0" destOrd="0" presId="urn:microsoft.com/office/officeart/2018/2/layout/IconVerticalSolidList"/>
    <dgm:cxn modelId="{E585FC24-A059-4770-BCB9-764F693A4913}" srcId="{7A51197A-52EE-499A-B553-E6C5C891AC80}" destId="{B7627B2E-F609-4947-9843-C23A65FEB8B0}" srcOrd="1" destOrd="0" parTransId="{ADA625A3-0F33-45CC-9F6C-B9FF28617D54}" sibTransId="{4AF8B709-6CC2-414E-8522-941220B5750E}"/>
    <dgm:cxn modelId="{BD598829-9A44-400A-8CAF-D2A0E6A00543}" type="presOf" srcId="{B7627B2E-F609-4947-9843-C23A65FEB8B0}" destId="{26A76A64-E26B-42D0-A64C-E97E68946834}" srcOrd="0" destOrd="0" presId="urn:microsoft.com/office/officeart/2018/2/layout/IconVerticalSolidList"/>
    <dgm:cxn modelId="{A7E4C957-29F4-4381-91FE-CA0B1E51C00C}" type="presOf" srcId="{540164FD-7AFB-4C6A-9A85-FDA3FCDED2AB}" destId="{2305D6B6-31B0-4772-AC4A-4B27FA1A09F1}" srcOrd="0" destOrd="0" presId="urn:microsoft.com/office/officeart/2018/2/layout/IconVerticalSolidList"/>
    <dgm:cxn modelId="{6EF80380-A001-4B8F-A3B1-59F7F83139EC}" type="presOf" srcId="{A68ED77D-270B-4DD4-AAA3-641E0E78542B}" destId="{AD3BCF4E-3E32-42AB-AC07-8215958C8AE5}" srcOrd="0" destOrd="0" presId="urn:microsoft.com/office/officeart/2018/2/layout/IconVerticalSolidList"/>
    <dgm:cxn modelId="{87232B85-C449-47CF-A268-68F3D25CF5BD}" srcId="{7A51197A-52EE-499A-B553-E6C5C891AC80}" destId="{A68ED77D-270B-4DD4-AAA3-641E0E78542B}" srcOrd="0" destOrd="0" parTransId="{9C65981F-D75E-4132-89C1-FC561A7766EC}" sibTransId="{B328F334-7058-402D-B7BD-74C1A8F6C489}"/>
    <dgm:cxn modelId="{AC7D618C-C005-4FA1-B331-B76C17116363}" srcId="{B7627B2E-F609-4947-9843-C23A65FEB8B0}" destId="{CA6585A4-2808-4E4C-BF11-F2606CED1BCB}" srcOrd="0" destOrd="0" parTransId="{95F361F8-E00B-4338-B434-C7EA2BAC4426}" sibTransId="{015DB297-AAC8-4005-AB1F-AC1879062ACF}"/>
    <dgm:cxn modelId="{0D636EA1-E0F6-4833-8874-7D01C6F968CE}" type="presOf" srcId="{CA6585A4-2808-4E4C-BF11-F2606CED1BCB}" destId="{DAE1BBFB-5419-40B1-A733-04A582D5851E}" srcOrd="0" destOrd="0" presId="urn:microsoft.com/office/officeart/2018/2/layout/IconVerticalSolidList"/>
    <dgm:cxn modelId="{51EFE8B3-987E-4E96-8531-58DC45B4A731}" srcId="{A68ED77D-270B-4DD4-AAA3-641E0E78542B}" destId="{FAA859EF-A71A-452E-98E6-309629F1906B}" srcOrd="1" destOrd="0" parTransId="{316F1C62-B9A9-46B3-A6AD-C079A0D5C4F3}" sibTransId="{89B4DB8D-FCDA-44CE-837E-594DB6B5672B}"/>
    <dgm:cxn modelId="{632D67C9-BBD9-403D-99B4-4F05AF0626DF}" srcId="{A68ED77D-270B-4DD4-AAA3-641E0E78542B}" destId="{540164FD-7AFB-4C6A-9A85-FDA3FCDED2AB}" srcOrd="0" destOrd="0" parTransId="{3271E374-333B-458B-B503-1AE61BA3CAB8}" sibTransId="{3B851025-5D41-4480-92A3-BAF2406D14C6}"/>
    <dgm:cxn modelId="{9E7724DD-ACDE-4CCE-A019-2F4241C5E09B}" type="presOf" srcId="{FAA859EF-A71A-452E-98E6-309629F1906B}" destId="{2305D6B6-31B0-4772-AC4A-4B27FA1A09F1}" srcOrd="0" destOrd="1" presId="urn:microsoft.com/office/officeart/2018/2/layout/IconVerticalSolidList"/>
    <dgm:cxn modelId="{1DEC4CC7-C139-4B4E-9BBA-501111EB2D40}" type="presParOf" srcId="{E88E4708-82FF-4FAF-8652-C4529A7F29C0}" destId="{5892716A-AEA8-4130-98B1-ECC5C70E5027}" srcOrd="0" destOrd="0" presId="urn:microsoft.com/office/officeart/2018/2/layout/IconVerticalSolidList"/>
    <dgm:cxn modelId="{A68A182A-EB26-499E-8E11-BA4510745953}" type="presParOf" srcId="{5892716A-AEA8-4130-98B1-ECC5C70E5027}" destId="{28A1B3F9-6C2E-452C-94E8-193EEA1A0FE9}" srcOrd="0" destOrd="0" presId="urn:microsoft.com/office/officeart/2018/2/layout/IconVerticalSolidList"/>
    <dgm:cxn modelId="{8CDCB504-6084-4AA3-B3F8-03C7C92AD56D}" type="presParOf" srcId="{5892716A-AEA8-4130-98B1-ECC5C70E5027}" destId="{FB85EE82-2247-41A0-97EA-A4E30ACD6E5B}" srcOrd="1" destOrd="0" presId="urn:microsoft.com/office/officeart/2018/2/layout/IconVerticalSolidList"/>
    <dgm:cxn modelId="{8836A094-B219-4138-83A7-FC14D4B52670}" type="presParOf" srcId="{5892716A-AEA8-4130-98B1-ECC5C70E5027}" destId="{9C14D119-8824-4D77-A1A7-C917573DA181}" srcOrd="2" destOrd="0" presId="urn:microsoft.com/office/officeart/2018/2/layout/IconVerticalSolidList"/>
    <dgm:cxn modelId="{B27478A5-8B77-4C64-8B9B-37249DE61C5A}" type="presParOf" srcId="{5892716A-AEA8-4130-98B1-ECC5C70E5027}" destId="{AD3BCF4E-3E32-42AB-AC07-8215958C8AE5}" srcOrd="3" destOrd="0" presId="urn:microsoft.com/office/officeart/2018/2/layout/IconVerticalSolidList"/>
    <dgm:cxn modelId="{A524F1E4-6406-436E-A3B0-0EA363CF446E}" type="presParOf" srcId="{5892716A-AEA8-4130-98B1-ECC5C70E5027}" destId="{2305D6B6-31B0-4772-AC4A-4B27FA1A09F1}" srcOrd="4" destOrd="0" presId="urn:microsoft.com/office/officeart/2018/2/layout/IconVerticalSolidList"/>
    <dgm:cxn modelId="{712491F7-3FA2-4572-8FCE-F5C1A7F237D4}" type="presParOf" srcId="{E88E4708-82FF-4FAF-8652-C4529A7F29C0}" destId="{C954B5C2-8157-45AC-80AD-62E9BBA3FFAF}" srcOrd="1" destOrd="0" presId="urn:microsoft.com/office/officeart/2018/2/layout/IconVerticalSolidList"/>
    <dgm:cxn modelId="{8A1B0877-F0C1-499B-B3A1-64E3E9F632C9}" type="presParOf" srcId="{E88E4708-82FF-4FAF-8652-C4529A7F29C0}" destId="{CF7E807E-96B8-49BC-B645-6AA33BA63DA2}" srcOrd="2" destOrd="0" presId="urn:microsoft.com/office/officeart/2018/2/layout/IconVerticalSolidList"/>
    <dgm:cxn modelId="{C06B3733-FBDC-4ADF-90D7-CE3B3475A2F5}" type="presParOf" srcId="{CF7E807E-96B8-49BC-B645-6AA33BA63DA2}" destId="{7EBC52DF-BA44-4168-8F9D-0FD33EEDEA79}" srcOrd="0" destOrd="0" presId="urn:microsoft.com/office/officeart/2018/2/layout/IconVerticalSolidList"/>
    <dgm:cxn modelId="{ED203936-806A-46F6-B6C8-12DAAB37CD77}" type="presParOf" srcId="{CF7E807E-96B8-49BC-B645-6AA33BA63DA2}" destId="{D1741EB7-488F-405F-8440-969DA32ABE60}" srcOrd="1" destOrd="0" presId="urn:microsoft.com/office/officeart/2018/2/layout/IconVerticalSolidList"/>
    <dgm:cxn modelId="{5AADD141-B214-4267-84AF-9083358817DF}" type="presParOf" srcId="{CF7E807E-96B8-49BC-B645-6AA33BA63DA2}" destId="{44B40379-534A-4170-AB7C-1ABB6A4759F8}" srcOrd="2" destOrd="0" presId="urn:microsoft.com/office/officeart/2018/2/layout/IconVerticalSolidList"/>
    <dgm:cxn modelId="{0BF7241E-B750-4312-ACA8-A4D83663F78F}" type="presParOf" srcId="{CF7E807E-96B8-49BC-B645-6AA33BA63DA2}" destId="{26A76A64-E26B-42D0-A64C-E97E68946834}" srcOrd="3" destOrd="0" presId="urn:microsoft.com/office/officeart/2018/2/layout/IconVerticalSolidList"/>
    <dgm:cxn modelId="{7B94E486-1455-4039-BC44-414B1CF635BB}" type="presParOf" srcId="{CF7E807E-96B8-49BC-B645-6AA33BA63DA2}" destId="{DAE1BBFB-5419-40B1-A733-04A582D5851E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FE3AE-2717-414C-A69A-6FEC3AD73191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B0DFF1-CF3A-044C-99C8-3E1FA8C60393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Without them, the internet won’t work!</a:t>
          </a:r>
        </a:p>
      </dsp:txBody>
      <dsp:txXfrm>
        <a:off x="0" y="0"/>
        <a:ext cx="6900512" cy="1384035"/>
      </dsp:txXfrm>
    </dsp:sp>
    <dsp:sp modelId="{F268258E-00D0-824A-B045-FC0101F4DE55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6F200-5881-3243-A905-C742C22A6FDA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Without zip codes, your mail won’t get delivered!</a:t>
          </a:r>
        </a:p>
      </dsp:txBody>
      <dsp:txXfrm>
        <a:off x="0" y="1384035"/>
        <a:ext cx="6900512" cy="1384035"/>
      </dsp:txXfrm>
    </dsp:sp>
    <dsp:sp modelId="{DDF06CC2-9726-794B-9A0B-D4AC2416CE63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347B15-D5A3-274D-97AE-B0E97124C118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They look like this:</a:t>
          </a:r>
        </a:p>
      </dsp:txBody>
      <dsp:txXfrm>
        <a:off x="0" y="2768070"/>
        <a:ext cx="6900512" cy="1384035"/>
      </dsp:txXfrm>
    </dsp:sp>
    <dsp:sp modelId="{86799AE7-DC2D-CC45-9B12-AE68AA52523C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84AB48-528D-644B-A377-B59405BD7ABC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138.247.240.84</a:t>
          </a:r>
        </a:p>
      </dsp:txBody>
      <dsp:txXfrm>
        <a:off x="0" y="4152105"/>
        <a:ext cx="6900512" cy="13840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9AEC75-4AF5-4654-B94D-5551103C6E98}">
      <dsp:nvSpPr>
        <dsp:cNvPr id="0" name=""/>
        <dsp:cNvSpPr/>
      </dsp:nvSpPr>
      <dsp:spPr>
        <a:xfrm>
          <a:off x="973190" y="986724"/>
          <a:ext cx="1264141" cy="12641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2B645F-951B-4018-AE56-1BD53FCD069E}">
      <dsp:nvSpPr>
        <dsp:cNvPr id="0" name=""/>
        <dsp:cNvSpPr/>
      </dsp:nvSpPr>
      <dsp:spPr>
        <a:xfrm>
          <a:off x="1242597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2F1D2-F1AC-4EA9-BCB3-FD6994C824FE}">
      <dsp:nvSpPr>
        <dsp:cNvPr id="0" name=""/>
        <dsp:cNvSpPr/>
      </dsp:nvSpPr>
      <dsp:spPr>
        <a:xfrm>
          <a:off x="569079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Just like the post office!</a:t>
          </a:r>
        </a:p>
      </dsp:txBody>
      <dsp:txXfrm>
        <a:off x="569079" y="2644614"/>
        <a:ext cx="2072362" cy="720000"/>
      </dsp:txXfrm>
    </dsp:sp>
    <dsp:sp modelId="{052B4A88-97BF-41BF-AC2B-50A9D928B8C5}">
      <dsp:nvSpPr>
        <dsp:cNvPr id="0" name=""/>
        <dsp:cNvSpPr/>
      </dsp:nvSpPr>
      <dsp:spPr>
        <a:xfrm>
          <a:off x="3408216" y="986724"/>
          <a:ext cx="1264141" cy="126414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9EE3A-ABD4-4020-9F61-B4DE5032004D}">
      <dsp:nvSpPr>
        <dsp:cNvPr id="0" name=""/>
        <dsp:cNvSpPr/>
      </dsp:nvSpPr>
      <dsp:spPr>
        <a:xfrm>
          <a:off x="3677623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3E442-A532-4F0A-88E4-C5B5B9F14E05}">
      <dsp:nvSpPr>
        <dsp:cNvPr id="0" name=""/>
        <dsp:cNvSpPr/>
      </dsp:nvSpPr>
      <dsp:spPr>
        <a:xfrm>
          <a:off x="3004105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They look at the IP address</a:t>
          </a:r>
        </a:p>
      </dsp:txBody>
      <dsp:txXfrm>
        <a:off x="3004105" y="2644614"/>
        <a:ext cx="2072362" cy="720000"/>
      </dsp:txXfrm>
    </dsp:sp>
    <dsp:sp modelId="{A8B6B655-4EDF-4269-8EC1-9413AA24ADF1}">
      <dsp:nvSpPr>
        <dsp:cNvPr id="0" name=""/>
        <dsp:cNvSpPr/>
      </dsp:nvSpPr>
      <dsp:spPr>
        <a:xfrm>
          <a:off x="5843242" y="986724"/>
          <a:ext cx="1264141" cy="12641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CB50EF-C27D-4DA9-9AA1-01267C48602B}">
      <dsp:nvSpPr>
        <dsp:cNvPr id="0" name=""/>
        <dsp:cNvSpPr/>
      </dsp:nvSpPr>
      <dsp:spPr>
        <a:xfrm>
          <a:off x="6112649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C76FA-10DF-4A54-B20A-AEC93BD54176}">
      <dsp:nvSpPr>
        <dsp:cNvPr id="0" name=""/>
        <dsp:cNvSpPr/>
      </dsp:nvSpPr>
      <dsp:spPr>
        <a:xfrm>
          <a:off x="5439131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If they know where it belongs, they send it there</a:t>
          </a:r>
        </a:p>
      </dsp:txBody>
      <dsp:txXfrm>
        <a:off x="5439131" y="2644614"/>
        <a:ext cx="2072362" cy="720000"/>
      </dsp:txXfrm>
    </dsp:sp>
    <dsp:sp modelId="{7BEEEEFA-218C-4704-B6BF-6C174E02D655}">
      <dsp:nvSpPr>
        <dsp:cNvPr id="0" name=""/>
        <dsp:cNvSpPr/>
      </dsp:nvSpPr>
      <dsp:spPr>
        <a:xfrm>
          <a:off x="8278268" y="986724"/>
          <a:ext cx="1264141" cy="12641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524A27-E387-40EA-8ECE-1DED1B9A5225}">
      <dsp:nvSpPr>
        <dsp:cNvPr id="0" name=""/>
        <dsp:cNvSpPr/>
      </dsp:nvSpPr>
      <dsp:spPr>
        <a:xfrm>
          <a:off x="8547675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F882C4-3DF0-4DCD-AD7C-1DF9C7FF06D7}">
      <dsp:nvSpPr>
        <dsp:cNvPr id="0" name=""/>
        <dsp:cNvSpPr/>
      </dsp:nvSpPr>
      <dsp:spPr>
        <a:xfrm>
          <a:off x="7874157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If they don’t know, they send it somewhere else</a:t>
          </a:r>
        </a:p>
      </dsp:txBody>
      <dsp:txXfrm>
        <a:off x="7874157" y="2644614"/>
        <a:ext cx="2072362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1B3F9-6C2E-452C-94E8-193EEA1A0FE9}">
      <dsp:nvSpPr>
        <dsp:cNvPr id="0" name=""/>
        <dsp:cNvSpPr/>
      </dsp:nvSpPr>
      <dsp:spPr>
        <a:xfrm>
          <a:off x="0" y="768019"/>
          <a:ext cx="7538608" cy="14178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85EE82-2247-41A0-97EA-A4E30ACD6E5B}">
      <dsp:nvSpPr>
        <dsp:cNvPr id="0" name=""/>
        <dsp:cNvSpPr/>
      </dsp:nvSpPr>
      <dsp:spPr>
        <a:xfrm>
          <a:off x="428909" y="1087043"/>
          <a:ext cx="779835" cy="7798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BCF4E-3E32-42AB-AC07-8215958C8AE5}">
      <dsp:nvSpPr>
        <dsp:cNvPr id="0" name=""/>
        <dsp:cNvSpPr/>
      </dsp:nvSpPr>
      <dsp:spPr>
        <a:xfrm>
          <a:off x="1637654" y="768019"/>
          <a:ext cx="3392373" cy="1417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059" tIns="150059" rIns="150059" bIns="15005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We’re pretty ok at:</a:t>
          </a:r>
        </a:p>
      </dsp:txBody>
      <dsp:txXfrm>
        <a:off x="1637654" y="768019"/>
        <a:ext cx="3392373" cy="1417882"/>
      </dsp:txXfrm>
    </dsp:sp>
    <dsp:sp modelId="{2305D6B6-31B0-4772-AC4A-4B27FA1A09F1}">
      <dsp:nvSpPr>
        <dsp:cNvPr id="0" name=""/>
        <dsp:cNvSpPr/>
      </dsp:nvSpPr>
      <dsp:spPr>
        <a:xfrm>
          <a:off x="5030028" y="768019"/>
          <a:ext cx="2508579" cy="1417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059" tIns="150059" rIns="150059" bIns="15005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Availability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Defense In Depth </a:t>
          </a:r>
        </a:p>
      </dsp:txBody>
      <dsp:txXfrm>
        <a:off x="5030028" y="768019"/>
        <a:ext cx="2508579" cy="1417882"/>
      </dsp:txXfrm>
    </dsp:sp>
    <dsp:sp modelId="{7EBC52DF-BA44-4168-8F9D-0FD33EEDEA79}">
      <dsp:nvSpPr>
        <dsp:cNvPr id="0" name=""/>
        <dsp:cNvSpPr/>
      </dsp:nvSpPr>
      <dsp:spPr>
        <a:xfrm>
          <a:off x="0" y="2540373"/>
          <a:ext cx="7538608" cy="141788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741EB7-488F-405F-8440-969DA32ABE60}">
      <dsp:nvSpPr>
        <dsp:cNvPr id="0" name=""/>
        <dsp:cNvSpPr/>
      </dsp:nvSpPr>
      <dsp:spPr>
        <a:xfrm>
          <a:off x="428909" y="2859396"/>
          <a:ext cx="779835" cy="7798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A76A64-E26B-42D0-A64C-E97E68946834}">
      <dsp:nvSpPr>
        <dsp:cNvPr id="0" name=""/>
        <dsp:cNvSpPr/>
      </dsp:nvSpPr>
      <dsp:spPr>
        <a:xfrm>
          <a:off x="1637654" y="2540373"/>
          <a:ext cx="3392373" cy="1417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059" tIns="150059" rIns="150059" bIns="15005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Needs work:</a:t>
          </a:r>
        </a:p>
      </dsp:txBody>
      <dsp:txXfrm>
        <a:off x="1637654" y="2540373"/>
        <a:ext cx="3392373" cy="1417882"/>
      </dsp:txXfrm>
    </dsp:sp>
    <dsp:sp modelId="{DAE1BBFB-5419-40B1-A733-04A582D5851E}">
      <dsp:nvSpPr>
        <dsp:cNvPr id="0" name=""/>
        <dsp:cNvSpPr/>
      </dsp:nvSpPr>
      <dsp:spPr>
        <a:xfrm>
          <a:off x="5030028" y="2540373"/>
          <a:ext cx="2508579" cy="1417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059" tIns="150059" rIns="150059" bIns="15005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Integrity</a:t>
          </a:r>
        </a:p>
      </dsp:txBody>
      <dsp:txXfrm>
        <a:off x="5030028" y="2540373"/>
        <a:ext cx="2508579" cy="14178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93050-6D94-8942-93DB-064DC7B037AA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C852C-AAB9-664A-8FE2-A78C1644C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98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C852C-AAB9-664A-8FE2-A78C1644CD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2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C852C-AAB9-664A-8FE2-A78C1644CD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1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C852C-AAB9-664A-8FE2-A78C1644CD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45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mail sorting/delivery really work then? Big vs small? Just like routers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C852C-AAB9-664A-8FE2-A78C1644CD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57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C852C-AAB9-664A-8FE2-A78C1644CD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8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know the post office has their mail mobile, planes, people walking around an sorting stuff, big trucks,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C852C-AAB9-664A-8FE2-A78C1644CD9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13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C852C-AAB9-664A-8FE2-A78C1644CD9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13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stefansundin.github.io</a:t>
            </a:r>
            <a:r>
              <a:rPr lang="en-US" dirty="0"/>
              <a:t>/traceroute-mapper/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C852C-AAB9-664A-8FE2-A78C1644CD9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05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C852C-AAB9-664A-8FE2-A78C1644CD9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5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D5F10-985E-DA48-9BB1-4CFB1EA0C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51599D-8B23-E146-BB7C-F060560D8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DD0F8-E366-2A4D-A823-8A6671CE5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449E-B12D-B44D-BACE-97289BD53B9A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8F262-846D-A24A-8384-7DF47B2C5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9897F-AC2D-1D44-A0E4-677296FD1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2AA0-D13D-2E46-92B6-DBB24B53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57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7D649-0AD6-E34A-A9A6-919D3863C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EA0E19-15F1-294A-B2EB-7CEBB00DF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84EF0-69BE-2048-BB1F-D4A1285FD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449E-B12D-B44D-BACE-97289BD53B9A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F7215-C565-3E41-A198-58585B219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D0031-0FC8-0646-9BE9-9A8D410DC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2AA0-D13D-2E46-92B6-DBB24B53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7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E4B3F8-78CA-734D-82B8-5319D14E2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410FBC-7D85-6E48-8BC6-12ED6A7EA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E8539-CD7F-5343-A098-E7EE6B307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449E-B12D-B44D-BACE-97289BD53B9A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ECEAA-4F9E-A747-BE98-520D89151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DAC49-C256-7747-B072-B4E22AEE5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2AA0-D13D-2E46-92B6-DBB24B53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84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72296-BC3F-3249-BC20-8315F1DDB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F1166-A8D0-534E-8906-AC710FFF3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FDA8A-951E-1B4B-ACF6-5C1E1B438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449E-B12D-B44D-BACE-97289BD53B9A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74FE7-CD2F-E14B-A3E6-E71BB18A4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F38DA-EAE9-B243-8C93-8898D7E8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2AA0-D13D-2E46-92B6-DBB24B53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56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329EC-C5D6-0C40-96E8-9702D6B4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00E42-1726-F647-9BDD-55E4F2204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E49DF-365F-9F47-A8E6-0AB2300E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449E-B12D-B44D-BACE-97289BD53B9A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0837E-30C3-B748-8510-1427927E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41D85-82D7-F043-AC7E-EDD1E80FF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2AA0-D13D-2E46-92B6-DBB24B53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55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97295-7F80-734F-9912-E9FBFC057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06CE1-31DE-4146-89E8-872925E62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ADE22-0BA8-F54F-9ECF-843D145CF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7F68F-1624-DE4E-8D51-F65582762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449E-B12D-B44D-BACE-97289BD53B9A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CC758-5525-CF4A-9E59-043AEC65F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6F5F1-E502-AF4D-B4E2-43CBBF8A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2AA0-D13D-2E46-92B6-DBB24B53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14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8BBF4-D745-9D45-AF9C-0117A6936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D01FD-55E5-1F44-91E1-658017514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3370D-133C-CD4C-B9BE-0F5D4540F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DD392A-BC9D-B947-BC05-B7DC09B4DC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1B324A-E94D-DC43-8825-44E612CDCC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44D6CC-60E9-8C41-8BAE-CE39488B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449E-B12D-B44D-BACE-97289BD53B9A}" type="datetimeFigureOut">
              <a:rPr lang="en-US" smtClean="0"/>
              <a:t>12/4/24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22516E-3522-DC47-A7D8-6B6B2415B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A8B5DF-7F60-DE4A-9A40-831DC105B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2AA0-D13D-2E46-92B6-DBB24B53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1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6035E-541C-B04D-AA2A-DCF0A2E1F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8E8937-0DF6-FD41-8F09-C7CC434F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449E-B12D-B44D-BACE-97289BD53B9A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13601-D8DB-DF4E-B04E-98EFB54E1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E0930-8204-DA41-B516-6609657F1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2AA0-D13D-2E46-92B6-DBB24B53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41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97F16-8F16-D248-946F-9B5ECD9D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449E-B12D-B44D-BACE-97289BD53B9A}" type="datetimeFigureOut">
              <a:rPr lang="en-US" smtClean="0"/>
              <a:t>12/4/24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A7A304-8319-E841-A765-E23652659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843C8-0513-CE4C-AE8C-4392C1360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2AA0-D13D-2E46-92B6-DBB24B53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9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7F193-6C02-3F42-A289-5B54B22A1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9DA65-3432-FB4D-9D41-1933F0A1B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15DD6-77BE-5F4D-94FC-D42D6BD40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F46B1-15A6-B248-BA0C-DE3295FC6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449E-B12D-B44D-BACE-97289BD53B9A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76D40-018B-B146-911B-3046B8E5C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AF860-39EC-4442-98FE-1B8589550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2AA0-D13D-2E46-92B6-DBB24B53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58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FD04D-F693-8A42-B4D2-9C54F3098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382C21-0D55-AF48-B3E2-C4BDDFF6C7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27F8B-C946-7B48-918B-4EE514AD1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CAD30-B714-FC43-873C-492FA3746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449E-B12D-B44D-BACE-97289BD53B9A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CA63A-03B2-3746-9653-B0845A17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7E5DB5-A23F-2D44-982D-9F649B54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2AA0-D13D-2E46-92B6-DBB24B53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1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3F1208-2355-4647-8C7B-FB806371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F870C-1DE1-CA4A-A762-410035220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51D3B-F7F9-6544-A50C-5A7F9738C4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6449E-B12D-B44D-BACE-97289BD53B9A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A8560-0D9A-0444-835A-61E3FC151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A4BA2-E8D1-C944-AF93-564CFD77B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B2AA0-D13D-2E46-92B6-DBB24B53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7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AF5EF9CE-4D3E-4A1F-9F69-448D201029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01" r="1" b="18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93664-A153-AB40-AE9D-B7A7B118D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How does the internet work?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A6B41-0C28-3B49-BD88-95754E6AA0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Please sit at a number</a:t>
            </a:r>
          </a:p>
        </p:txBody>
      </p:sp>
    </p:spTree>
    <p:extLst>
      <p:ext uri="{BB962C8B-B14F-4D97-AF65-F5344CB8AC3E}">
        <p14:creationId xmlns:p14="http://schemas.microsoft.com/office/powerpoint/2010/main" val="234891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DE9D69-2532-5442-BB49-788AA76FE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44" y="3044375"/>
            <a:ext cx="6579910" cy="287871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1CC6851-49E0-4129-815B-41DCA5A13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There’s an important number on there…</a:t>
            </a:r>
          </a:p>
          <a:p>
            <a:r>
              <a:rPr lang="en-US" sz="2000" dirty="0">
                <a:solidFill>
                  <a:srgbClr val="FFFFFF"/>
                </a:solidFill>
              </a:rPr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3472267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/>
              <a:t>IP has a problem</a:t>
            </a:r>
            <a:r>
              <a:rPr lang="mr-IN" sz="5400"/>
              <a:t>…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/>
              <a:t>Each “octet” can only go up to 255</a:t>
            </a:r>
            <a:r>
              <a:rPr lang="mr-IN" sz="2200"/>
              <a:t>…</a:t>
            </a:r>
            <a:endParaRPr lang="en-US" sz="2200"/>
          </a:p>
          <a:p>
            <a:r>
              <a:rPr lang="en-US" sz="2200"/>
              <a:t>Smallest to largest IP:  0.0.0.0 through  255.255.255.255</a:t>
            </a:r>
          </a:p>
          <a:p>
            <a:endParaRPr lang="en-US" sz="2200"/>
          </a:p>
          <a:p>
            <a:r>
              <a:rPr lang="en-US" sz="2200"/>
              <a:t>255 * 255 * 255 * 255 = 4,228,250,625 IPs</a:t>
            </a:r>
          </a:p>
          <a:p>
            <a:endParaRPr lang="en-US" sz="2200"/>
          </a:p>
          <a:p>
            <a:r>
              <a:rPr lang="en-US" sz="2200"/>
              <a:t>Will we run out?</a:t>
            </a:r>
          </a:p>
        </p:txBody>
      </p:sp>
    </p:spTree>
    <p:extLst>
      <p:ext uri="{BB962C8B-B14F-4D97-AF65-F5344CB8AC3E}">
        <p14:creationId xmlns:p14="http://schemas.microsoft.com/office/powerpoint/2010/main" val="1496629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11">
            <a:extLst>
              <a:ext uri="{FF2B5EF4-FFF2-40B4-BE49-F238E27FC236}">
                <a16:creationId xmlns:a16="http://schemas.microsoft.com/office/drawing/2014/main" id="{D9DFE8A5-DCEC-4A43-B613-D62AC8C57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6528" y="642902"/>
            <a:ext cx="5290997" cy="5290997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3">
            <a:extLst>
              <a:ext uri="{FF2B5EF4-FFF2-40B4-BE49-F238E27FC236}">
                <a16:creationId xmlns:a16="http://schemas.microsoft.com/office/drawing/2014/main" id="{5608F6B8-DDC9-422E-B241-3222341D7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5931" y="631672"/>
            <a:ext cx="5290997" cy="529099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15">
            <a:extLst>
              <a:ext uri="{FF2B5EF4-FFF2-40B4-BE49-F238E27FC236}">
                <a16:creationId xmlns:a16="http://schemas.microsoft.com/office/drawing/2014/main" id="{26B7664A-BE61-4A65-B937-A31E08B8B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0502" y="536920"/>
            <a:ext cx="5290997" cy="5290997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F4AFE9-105A-944A-B2A4-3C5FC4955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4676" y="1479558"/>
            <a:ext cx="4339988" cy="2577893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What do we use a zip code for?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8745C05-D50D-C649-8D44-0FFDE7D0C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3765" y="4149526"/>
            <a:ext cx="3624471" cy="899551"/>
          </a:xfrm>
        </p:spPr>
        <p:txBody>
          <a:bodyPr>
            <a:normAutofit/>
          </a:bodyPr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662598"/>
            <a:ext cx="574267" cy="574267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0" name="Graphic 212">
            <a:extLst>
              <a:ext uri="{FF2B5EF4-FFF2-40B4-BE49-F238E27FC236}">
                <a16:creationId xmlns:a16="http://schemas.microsoft.com/office/drawing/2014/main" id="{14A1FA07-A873-4AB3-8D01-CFEEEA8CA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662598"/>
            <a:ext cx="574267" cy="574267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955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929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2901" y="4578041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31C48F7-8F88-43DC-B1A6-2967CF5AF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2901" y="4578041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0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265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ideo 6">
            <a:extLst>
              <a:ext uri="{FF2B5EF4-FFF2-40B4-BE49-F238E27FC236}">
                <a16:creationId xmlns:a16="http://schemas.microsoft.com/office/drawing/2014/main" id="{7E1FB6D6-2A7C-4FEF-98FE-7B8AB203CA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1" r="1" b="18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5D7CA8-EE90-C944-81AA-FCF5C7D4C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Zip Codes = IP Addresses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A926658-ED39-0542-96E8-BD3004A76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IP Address: Internet Protocol Address</a:t>
            </a:r>
          </a:p>
        </p:txBody>
      </p:sp>
    </p:spTree>
    <p:extLst>
      <p:ext uri="{BB962C8B-B14F-4D97-AF65-F5344CB8AC3E}">
        <p14:creationId xmlns:p14="http://schemas.microsoft.com/office/powerpoint/2010/main" val="323049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IP’s are Important!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7B644AD-7E1E-8F71-FC40-8419C688D2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382020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6236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IPv6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/>
              <a:t>The old IP system -&gt; ran out already</a:t>
            </a:r>
            <a:r>
              <a:rPr lang="mr-IN"/>
              <a:t>…</a:t>
            </a:r>
            <a:r>
              <a:rPr lang="en-US"/>
              <a:t> </a:t>
            </a:r>
            <a:r>
              <a:rPr lang="en-US">
                <a:sym typeface="Wingdings"/>
              </a:rPr>
              <a:t> </a:t>
            </a:r>
          </a:p>
          <a:p>
            <a:r>
              <a:rPr lang="en-US">
                <a:sym typeface="Wingdings"/>
              </a:rPr>
              <a:t>New system! Uses hex!</a:t>
            </a:r>
          </a:p>
          <a:p>
            <a:r>
              <a:rPr lang="en-US"/>
              <a:t>Look like:</a:t>
            </a:r>
          </a:p>
          <a:p>
            <a:r>
              <a:rPr lang="mr-IN"/>
              <a:t>3.4</a:t>
            </a:r>
            <a:r>
              <a:rPr lang="en-US"/>
              <a:t> x </a:t>
            </a:r>
            <a:r>
              <a:rPr lang="mr-IN"/>
              <a:t>10</a:t>
            </a:r>
            <a:r>
              <a:rPr lang="mr-IN" baseline="30000"/>
              <a:t>38</a:t>
            </a:r>
            <a:r>
              <a:rPr lang="en-US"/>
              <a:t> total addresses</a:t>
            </a:r>
          </a:p>
          <a:p>
            <a:pPr lvl="1"/>
            <a:r>
              <a:rPr lang="en-US" baseline="30000"/>
              <a:t>That’s a lot</a:t>
            </a:r>
          </a:p>
          <a:p>
            <a:r>
              <a:rPr lang="is-IS"/>
              <a:t>2001:0db8:0000:0042:0000:8a2e:0370:7334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807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210AB3-B387-2C40-B75C-B9A779163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Who delivers your mail?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500FF65-4D98-7840-9BCD-75FD32AF1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endParaRPr lang="en-US" sz="20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Cardboard boxes">
            <a:extLst>
              <a:ext uri="{FF2B5EF4-FFF2-40B4-BE49-F238E27FC236}">
                <a16:creationId xmlns:a16="http://schemas.microsoft.com/office/drawing/2014/main" id="{7C682607-09CD-4433-A486-E661F7CB0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80" r="13655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3469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E78B19-B871-B444-B34F-A3E3491AF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56D66-3F18-9246-BD8F-92D8F7A12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Post Office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89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E2D91F-4937-5C4D-B9E5-098DAD91C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What delivers packets?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502ED40-366C-A346-9CEC-28852F525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endParaRPr lang="en-US" sz="20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Electronic circuit board">
            <a:extLst>
              <a:ext uri="{FF2B5EF4-FFF2-40B4-BE49-F238E27FC236}">
                <a16:creationId xmlns:a16="http://schemas.microsoft.com/office/drawing/2014/main" id="{AE8FF12F-E2A2-4D9B-8011-20FD2633B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91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0757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EA565-BC5B-2845-9A7F-7CC4B033D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Routers!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B114EF-1621-394D-AE26-70C146E0A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885073"/>
            <a:ext cx="6780700" cy="50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96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5" descr="A koala bear in a tree&#10;&#10;Description automatically generated with medium confidence">
            <a:extLst>
              <a:ext uri="{FF2B5EF4-FFF2-40B4-BE49-F238E27FC236}">
                <a16:creationId xmlns:a16="http://schemas.microsoft.com/office/drawing/2014/main" id="{EDBD42EB-DB00-0D2D-4583-3FE5066069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8" r="1" b="12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FEFD7D-848A-4C20-B71A-304EAB875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My name is Kyle</a:t>
            </a:r>
          </a:p>
        </p:txBody>
      </p:sp>
    </p:spTree>
    <p:extLst>
      <p:ext uri="{BB962C8B-B14F-4D97-AF65-F5344CB8AC3E}">
        <p14:creationId xmlns:p14="http://schemas.microsoft.com/office/powerpoint/2010/main" val="122735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D42F43-98B9-FC44-8376-EAF840DC9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32" b="19818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A5FF7B-4B61-BC4A-B8DD-8E1A935BC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5000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904E54-6D17-114F-AA7A-07CB7412CA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94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C272F8-2DE5-A248-8A9F-5F430BF4ED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40" r="18215" b="-1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ame 13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25B5A-F6B1-3E47-9CDE-AD11BD273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All shapes &amp; sizes</a:t>
            </a:r>
          </a:p>
        </p:txBody>
      </p:sp>
    </p:spTree>
    <p:extLst>
      <p:ext uri="{BB962C8B-B14F-4D97-AF65-F5344CB8AC3E}">
        <p14:creationId xmlns:p14="http://schemas.microsoft.com/office/powerpoint/2010/main" val="4277402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B80A9-5D6A-334D-BBFE-EFF801B45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This is a big post office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90026-0D6E-F040-96E0-A8A1E154F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430" r="3158" b="-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39B89-CA52-1A4C-8A99-312CC52CD2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" r="6590" b="-1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A28362-91D5-7647-81C4-0119233457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44" r="2" b="8390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74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C1183E-3BE7-F7FF-6D7B-F36AECD5C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This one is little</a:t>
            </a:r>
          </a:p>
        </p:txBody>
      </p:sp>
      <p:pic>
        <p:nvPicPr>
          <p:cNvPr id="5" name="Content Placeholder 4" descr="A picture containing text, tree, grass, outdoor&#10;&#10;Description automatically generated">
            <a:extLst>
              <a:ext uri="{FF2B5EF4-FFF2-40B4-BE49-F238E27FC236}">
                <a16:creationId xmlns:a16="http://schemas.microsoft.com/office/drawing/2014/main" id="{47DB5824-0808-416F-D50F-99EA284E4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9696" y="1675227"/>
            <a:ext cx="9552608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06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5F7450-A167-CF45-8DEC-186DB73D3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135" b="686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02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A8BBFB-23F0-C84A-B2E3-C59F1F5C2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What does your router look like?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545C870-F9B0-AA47-949C-28B07F2B5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endParaRPr lang="en-US" sz="20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Illuminated server room panel">
            <a:extLst>
              <a:ext uri="{FF2B5EF4-FFF2-40B4-BE49-F238E27FC236}">
                <a16:creationId xmlns:a16="http://schemas.microsoft.com/office/drawing/2014/main" id="{A6E7CBC9-7E7F-4E0D-998F-A8CB36EA3A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9" r="19160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574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0A0ECE-6BCC-424F-89B7-40CD073E8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7" r="2" b="2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BAC5D8-0FEE-2947-9264-210B65E5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36" y="1396289"/>
            <a:ext cx="4819952" cy="1325563"/>
          </a:xfrm>
        </p:spPr>
        <p:txBody>
          <a:bodyPr>
            <a:normAutofit/>
          </a:bodyPr>
          <a:lstStyle/>
          <a:p>
            <a:r>
              <a:rPr lang="en-US" dirty="0"/>
              <a:t>DSU’s router is big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982A819-DBA1-44E8-867C-EEBB8A2A2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435" y="2871982"/>
            <a:ext cx="4819951" cy="3181684"/>
          </a:xfrm>
        </p:spPr>
        <p:txBody>
          <a:bodyPr anchor="t">
            <a:normAutofit/>
          </a:bodyPr>
          <a:lstStyle/>
          <a:p>
            <a:r>
              <a:rPr lang="en-US" sz="1800" dirty="0"/>
              <a:t>Connects across the state</a:t>
            </a:r>
          </a:p>
          <a:p>
            <a:pPr lvl="1"/>
            <a:r>
              <a:rPr lang="en-US" sz="1400" dirty="0"/>
              <a:t>Main link: 100gb/s</a:t>
            </a:r>
          </a:p>
          <a:p>
            <a:pPr lvl="1"/>
            <a:r>
              <a:rPr lang="en-US" sz="1400" dirty="0"/>
              <a:t>Secondary links: 10gb/s</a:t>
            </a:r>
          </a:p>
          <a:p>
            <a:pPr lvl="1"/>
            <a:r>
              <a:rPr lang="en-US" sz="1400" dirty="0"/>
              <a:t>Tertiary links: 1gb/s</a:t>
            </a:r>
          </a:p>
        </p:txBody>
      </p:sp>
    </p:spTree>
    <p:extLst>
      <p:ext uri="{BB962C8B-B14F-4D97-AF65-F5344CB8AC3E}">
        <p14:creationId xmlns:p14="http://schemas.microsoft.com/office/powerpoint/2010/main" val="1098590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desk, electronics, cable&#10;&#10;Description automatically generated">
            <a:extLst>
              <a:ext uri="{FF2B5EF4-FFF2-40B4-BE49-F238E27FC236}">
                <a16:creationId xmlns:a16="http://schemas.microsoft.com/office/drawing/2014/main" id="{D5B17F88-021E-594B-8F14-9EE48F4DC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F29F40-18E5-A048-B80E-14A20ED88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This is my router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112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22C0E-B613-4F46-A2FC-C356932CD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000"/>
              <a:t>How do we communicate around the world?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A0160F0-5068-4546-BB54-5FDE98C74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endParaRPr lang="en-US" sz="200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 descr="Sphere of mesh and nodes">
            <a:extLst>
              <a:ext uri="{FF2B5EF4-FFF2-40B4-BE49-F238E27FC236}">
                <a16:creationId xmlns:a16="http://schemas.microsoft.com/office/drawing/2014/main" id="{B8716FC6-0818-4A7C-9754-8F0131CD23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3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5889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0F20C4-574D-4AD1-A244-96E69925E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37A86A-D8B4-8841-AD8D-1578AA28E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A7CC453-6F47-4427-B67D-37E65A92C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B6AD4D9-2CD8-4BB1-8DA9-B1E2BC9BB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58E860C5-0E72-4769-BC34-B0F6BEFBC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3508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BF51EB-79AA-214D-ABC2-9F14079E0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Across oceans?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2AB7C6E-90AC-7B46-A2D3-8B5E786F2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endParaRPr lang="en-US" sz="2000"/>
          </a:p>
        </p:txBody>
      </p:sp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6" descr="The planet earth taken from the outer space">
            <a:extLst>
              <a:ext uri="{FF2B5EF4-FFF2-40B4-BE49-F238E27FC236}">
                <a16:creationId xmlns:a16="http://schemas.microsoft.com/office/drawing/2014/main" id="{314F3FDA-E78C-4C21-8422-56DEF97C1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28" r="1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5044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4AF3B1-9E80-4A4A-BF27-5728B6CDB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07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7FAE6E8-1D9E-4905-AAFE-978D33182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F3063C-F578-2242-9A17-08BEC1A09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317" y="1354819"/>
            <a:ext cx="10361531" cy="2678363"/>
          </a:xfrm>
        </p:spPr>
        <p:txBody>
          <a:bodyPr>
            <a:normAutofit/>
          </a:bodyPr>
          <a:lstStyle/>
          <a:p>
            <a:pPr algn="l"/>
            <a:r>
              <a:rPr lang="en-US" sz="5000">
                <a:solidFill>
                  <a:schemeClr val="bg1"/>
                </a:solidFill>
              </a:rPr>
              <a:t>https://www.SubMarineCableMap.com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A2D1EAB-D60E-B042-8456-5E01CC493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8" y="4414180"/>
            <a:ext cx="7006691" cy="884538"/>
          </a:xfrm>
        </p:spPr>
        <p:txBody>
          <a:bodyPr>
            <a:normAutofit/>
          </a:bodyPr>
          <a:lstStyle/>
          <a:p>
            <a:pPr algn="l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9D1CBF-A219-4C01-85A0-9DF6151EE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9015" y="0"/>
            <a:ext cx="712985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9FC63AB-02B8-4DDD-8778-397188A37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0AB7ED-D983-4149-A166-B31B71163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3293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ins in a map">
            <a:extLst>
              <a:ext uri="{FF2B5EF4-FFF2-40B4-BE49-F238E27FC236}">
                <a16:creationId xmlns:a16="http://schemas.microsoft.com/office/drawing/2014/main" id="{B1A60B41-1F82-4317-8515-FF06540EA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99" b="603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2865E0-4D32-B044-8BA9-391E91D07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What route do your packets take?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8904E28-54CC-F34D-A543-769903F09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09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How do routers work?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204CE48-7CC3-5807-0FEB-A9611D3C85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3484895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0473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Let’s build the internet!</a:t>
            </a:r>
          </a:p>
        </p:txBody>
      </p:sp>
      <p:pic>
        <p:nvPicPr>
          <p:cNvPr id="5" name="Picture 4" descr="Colourful network cables">
            <a:extLst>
              <a:ext uri="{FF2B5EF4-FFF2-40B4-BE49-F238E27FC236}">
                <a16:creationId xmlns:a16="http://schemas.microsoft.com/office/drawing/2014/main" id="{DFAE3803-E4F0-934B-B6D6-FC3BF07D08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60" r="34708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200"/>
              <a:t>Everyone already has an “address”</a:t>
            </a:r>
          </a:p>
          <a:p>
            <a:r>
              <a:rPr lang="en-US" sz="2200"/>
              <a:t>The string will be our cable</a:t>
            </a:r>
          </a:p>
          <a:p>
            <a:r>
              <a:rPr lang="en-US" sz="2200"/>
              <a:t>You will be a router!</a:t>
            </a:r>
          </a:p>
          <a:p>
            <a:endParaRPr lang="en-US" sz="2200"/>
          </a:p>
          <a:p>
            <a:r>
              <a:rPr lang="en-US" sz="2200"/>
              <a:t>Your job: Route your packets!</a:t>
            </a:r>
          </a:p>
        </p:txBody>
      </p:sp>
    </p:spTree>
    <p:extLst>
      <p:ext uri="{BB962C8B-B14F-4D97-AF65-F5344CB8AC3E}">
        <p14:creationId xmlns:p14="http://schemas.microsoft.com/office/powerpoint/2010/main" val="422310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052" y="0"/>
            <a:ext cx="12829352" cy="6857999"/>
          </a:xfrm>
        </p:spPr>
      </p:pic>
      <p:sp>
        <p:nvSpPr>
          <p:cNvPr id="5" name="&quot;No&quot; Symbol 4">
            <a:extLst>
              <a:ext uri="{FF2B5EF4-FFF2-40B4-BE49-F238E27FC236}">
                <a16:creationId xmlns:a16="http://schemas.microsoft.com/office/drawing/2014/main" id="{10A6BBCA-0FB4-D282-7AAE-50200AFC35E1}"/>
              </a:ext>
            </a:extLst>
          </p:cNvPr>
          <p:cNvSpPr/>
          <p:nvPr/>
        </p:nvSpPr>
        <p:spPr>
          <a:xfrm>
            <a:off x="-374300" y="355954"/>
            <a:ext cx="1998133" cy="133473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6005F01D-3426-CF10-61E6-659F9FCB0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88" y="172277"/>
            <a:ext cx="1454045" cy="145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29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go wrong?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Someone tampers?</a:t>
            </a:r>
          </a:p>
          <a:p>
            <a:r>
              <a:rPr lang="en-US" dirty="0"/>
              <a:t>String breaks?</a:t>
            </a:r>
          </a:p>
          <a:p>
            <a:r>
              <a:rPr lang="en-US" dirty="0"/>
              <a:t>Overwhelmed?</a:t>
            </a:r>
          </a:p>
          <a:p>
            <a:r>
              <a:rPr lang="en-US" dirty="0"/>
              <a:t>Collisions?</a:t>
            </a:r>
          </a:p>
        </p:txBody>
      </p:sp>
    </p:spTree>
    <p:extLst>
      <p:ext uri="{BB962C8B-B14F-4D97-AF65-F5344CB8AC3E}">
        <p14:creationId xmlns:p14="http://schemas.microsoft.com/office/powerpoint/2010/main" val="19946894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57B52-1337-9C6D-039D-64DFB9A8C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278" b="1245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66C493-41B2-C8BB-AD18-B9B04CB26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Security Concepts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BA30A4A-046B-7F2F-A74F-BA4F3A1C9A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9382051"/>
              </p:ext>
            </p:extLst>
          </p:nvPr>
        </p:nvGraphicFramePr>
        <p:xfrm>
          <a:off x="4653373" y="1065862"/>
          <a:ext cx="7538608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0021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930F6-DFD7-A04C-B30F-4DEFEE55A3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031FC-A673-BB4E-BF22-CA3B47A523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10F5E-47C7-3F4C-8601-A4B607953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43" y="0"/>
            <a:ext cx="10558914" cy="684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88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GenCyber</a:t>
            </a:r>
            <a:r>
              <a:rPr lang="en-US" dirty="0"/>
              <a:t> Networking!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The Internet Works</a:t>
            </a:r>
          </a:p>
        </p:txBody>
      </p:sp>
    </p:spTree>
    <p:extLst>
      <p:ext uri="{BB962C8B-B14F-4D97-AF65-F5344CB8AC3E}">
        <p14:creationId xmlns:p14="http://schemas.microsoft.com/office/powerpoint/2010/main" val="1333023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E13B2B-68E1-33F7-9709-B35A5DD3F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Today’s Goodies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F86C8-2904-AEBA-367F-04057DE97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486" y="591344"/>
            <a:ext cx="7953828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With a bit of string,</a:t>
            </a:r>
          </a:p>
          <a:p>
            <a:pPr marL="0" indent="0">
              <a:buNone/>
            </a:pPr>
            <a:r>
              <a:rPr lang="en-US" dirty="0"/>
              <a:t>	and various accessories…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Explain how the structure of the internet works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Demonstrate security issues that exist within the internet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…all without a computer</a:t>
            </a:r>
          </a:p>
        </p:txBody>
      </p:sp>
    </p:spTree>
    <p:extLst>
      <p:ext uri="{BB962C8B-B14F-4D97-AF65-F5344CB8AC3E}">
        <p14:creationId xmlns:p14="http://schemas.microsoft.com/office/powerpoint/2010/main" val="2350623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67DCAF-16B9-0840-8A86-35DD5458C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What’s this?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7BBE3-7E1D-6647-B78D-A22A81194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23" r="26601" b="2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3FDF40-EF1A-174F-B5C5-DAE9831D2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6036" r="2" b="9864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8E1F0D1-44F9-F14A-A246-4FAF4C1437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34" r="8228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84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EDDD-3DC7-DA44-92FC-E83140BDC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Packages!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F5D346F-61E7-034F-93A7-291A6AAA8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8052" y="4750893"/>
            <a:ext cx="4363865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/>
              <a:t>Each package has something inside of it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Packages on conveyor belt">
            <a:extLst>
              <a:ext uri="{FF2B5EF4-FFF2-40B4-BE49-F238E27FC236}">
                <a16:creationId xmlns:a16="http://schemas.microsoft.com/office/drawing/2014/main" id="{CA4DF062-08DD-425B-B755-6ACFFA35E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589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16659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67871FBA-DAC6-E944-9A3E-040511FA4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7021513" cy="2308324"/>
          </a:xfrm>
        </p:spPr>
        <p:txBody>
          <a:bodyPr>
            <a:normAutofit/>
          </a:bodyPr>
          <a:lstStyle/>
          <a:p>
            <a:pPr algn="l"/>
            <a:r>
              <a:rPr lang="en-US" sz="7200">
                <a:solidFill>
                  <a:schemeClr val="bg1"/>
                </a:solidFill>
              </a:rPr>
              <a:t>package = packet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800732A-7CF0-214F-B836-F69E90958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3809999"/>
            <a:ext cx="7025753" cy="1012778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On the internet</a:t>
            </a:r>
          </a:p>
        </p:txBody>
      </p:sp>
    </p:spTree>
    <p:extLst>
      <p:ext uri="{BB962C8B-B14F-4D97-AF65-F5344CB8AC3E}">
        <p14:creationId xmlns:p14="http://schemas.microsoft.com/office/powerpoint/2010/main" val="1886005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3629</TotalTime>
  <Words>451</Words>
  <Application>Microsoft Macintosh PowerPoint</Application>
  <PresentationFormat>Widescreen</PresentationFormat>
  <Paragraphs>95</Paragraphs>
  <Slides>36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Wingdings</vt:lpstr>
      <vt:lpstr>Office Theme</vt:lpstr>
      <vt:lpstr>How does the internet work?</vt:lpstr>
      <vt:lpstr>My name is Kyle</vt:lpstr>
      <vt:lpstr>PowerPoint Presentation</vt:lpstr>
      <vt:lpstr>PowerPoint Presentation</vt:lpstr>
      <vt:lpstr>GenCyber Networking!</vt:lpstr>
      <vt:lpstr>Today’s Goodies</vt:lpstr>
      <vt:lpstr>What’s this?</vt:lpstr>
      <vt:lpstr>Packages!</vt:lpstr>
      <vt:lpstr>package = packet</vt:lpstr>
      <vt:lpstr>PowerPoint Presentation</vt:lpstr>
      <vt:lpstr>IP has a problem…</vt:lpstr>
      <vt:lpstr>What do we use a zip code for?</vt:lpstr>
      <vt:lpstr>Zip Codes = IP Addresses</vt:lpstr>
      <vt:lpstr>IP’s are Important!</vt:lpstr>
      <vt:lpstr>IPv6</vt:lpstr>
      <vt:lpstr>Who delivers your mail?</vt:lpstr>
      <vt:lpstr>The Post Office</vt:lpstr>
      <vt:lpstr>What delivers packets?</vt:lpstr>
      <vt:lpstr>Routers!</vt:lpstr>
      <vt:lpstr>All shapes &amp; sizes</vt:lpstr>
      <vt:lpstr>This is a big post office</vt:lpstr>
      <vt:lpstr>This one is little</vt:lpstr>
      <vt:lpstr>PowerPoint Presentation</vt:lpstr>
      <vt:lpstr>What does your router look like?</vt:lpstr>
      <vt:lpstr>DSU’s router is big</vt:lpstr>
      <vt:lpstr>This is my router</vt:lpstr>
      <vt:lpstr>How do we communicate around the world?</vt:lpstr>
      <vt:lpstr>PowerPoint Presentation</vt:lpstr>
      <vt:lpstr>Across oceans?</vt:lpstr>
      <vt:lpstr>https://www.SubMarineCableMap.com</vt:lpstr>
      <vt:lpstr>What route do your packets take?</vt:lpstr>
      <vt:lpstr>How do routers work?</vt:lpstr>
      <vt:lpstr>Let’s build the internet!</vt:lpstr>
      <vt:lpstr>PowerPoint Presentation</vt:lpstr>
      <vt:lpstr>What can go wrong?</vt:lpstr>
      <vt:lpstr>Security Concepts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does the internet work?</dc:title>
  <dc:creator>Cronin, Kyle</dc:creator>
  <cp:lastModifiedBy>Cronin, Kyle</cp:lastModifiedBy>
  <cp:revision>16</cp:revision>
  <dcterms:created xsi:type="dcterms:W3CDTF">2021-07-18T15:56:15Z</dcterms:created>
  <dcterms:modified xsi:type="dcterms:W3CDTF">2024-12-04T22:54:17Z</dcterms:modified>
</cp:coreProperties>
</file>