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5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Object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Strings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InternetOfStrings.xyz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17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Encapsulation (candy contained in the packet)</a:t>
            </a:r>
          </a:p>
          <a:p>
            <a:r>
              <a:rPr lang="en-US" dirty="0" smtClean="0"/>
              <a:t>Modularity (add, remove, re-converge routers on internet)</a:t>
            </a:r>
          </a:p>
          <a:p>
            <a:r>
              <a:rPr lang="en-US" dirty="0" smtClean="0"/>
              <a:t>Abstraction (simulating how the internet works, offline)</a:t>
            </a:r>
          </a:p>
          <a:p>
            <a:r>
              <a:rPr lang="en-US" dirty="0" smtClean="0"/>
              <a:t>Layering (decisions made at different levels)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 how networks/routers work</a:t>
            </a:r>
          </a:p>
          <a:p>
            <a:r>
              <a:rPr lang="en-US" dirty="0" smtClean="0"/>
              <a:t>What security problems can exist?</a:t>
            </a:r>
          </a:p>
          <a:p>
            <a:r>
              <a:rPr lang="en-US" dirty="0" smtClean="0"/>
              <a:t>Toss in some security principles </a:t>
            </a:r>
          </a:p>
          <a:p>
            <a:endParaRPr lang="en-US" dirty="0"/>
          </a:p>
          <a:p>
            <a:r>
              <a:rPr lang="en-US" dirty="0" smtClean="0"/>
              <a:t>Add a little chaos to 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93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476680" y="-1193800"/>
            <a:ext cx="9144000" cy="2387600"/>
          </a:xfrm>
        </p:spPr>
        <p:txBody>
          <a:bodyPr/>
          <a:lstStyle/>
          <a:p>
            <a:r>
              <a:rPr lang="en-US" dirty="0" smtClean="0"/>
              <a:t>The Problem: Networking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05" y="1484393"/>
            <a:ext cx="7043630" cy="53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9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Tube</a:t>
            </a:r>
          </a:p>
          <a:p>
            <a:r>
              <a:rPr lang="en-US" dirty="0" smtClean="0"/>
              <a:t>Box</a:t>
            </a:r>
          </a:p>
          <a:p>
            <a:r>
              <a:rPr lang="en-US" dirty="0" smtClean="0"/>
              <a:t>String</a:t>
            </a:r>
          </a:p>
          <a:p>
            <a:endParaRPr lang="en-US" dirty="0"/>
          </a:p>
          <a:p>
            <a:r>
              <a:rPr lang="en-US" dirty="0" smtClean="0"/>
              <a:t>Candy?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41" y="0"/>
            <a:ext cx="4460875" cy="4460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096" y="1397157"/>
            <a:ext cx="3840198" cy="51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344826"/>
            <a:ext cx="12615334" cy="94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Route a packet!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799" y="552643"/>
            <a:ext cx="670819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116"/>
            <a:ext cx="12493474" cy="46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3" y="633929"/>
            <a:ext cx="12415372" cy="56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Goes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Links "go offline"</a:t>
            </a:r>
          </a:p>
          <a:p>
            <a:r>
              <a:rPr lang="en-US" dirty="0" smtClean="0"/>
              <a:t>An overwhelmed router?</a:t>
            </a:r>
          </a:p>
          <a:p>
            <a:r>
              <a:rPr lang="en-US" dirty="0" smtClean="0"/>
              <a:t>Tampering </a:t>
            </a:r>
          </a:p>
          <a:p>
            <a:r>
              <a:rPr lang="en-US" dirty="0"/>
              <a:t>Collisions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49070" y="1126427"/>
            <a:ext cx="6198105" cy="46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34</TotalTime>
  <Application>Microsoft Macintosh PowerPoint</Application>
  <PresentationFormat>Widescreen</PresentationFormat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 Light</vt:lpstr>
      <vt:lpstr>Arial</vt:lpstr>
      <vt:lpstr>Calibri</vt:lpstr>
      <vt:lpstr>Office Theme</vt:lpstr>
      <vt:lpstr>Internet of Strings</vt:lpstr>
      <vt:lpstr>Objective</vt:lpstr>
      <vt:lpstr>The Problem: Networking</vt:lpstr>
      <vt:lpstr>Required Equipment</vt:lpstr>
      <vt:lpstr>PowerPoint Presentation</vt:lpstr>
      <vt:lpstr>The Activity</vt:lpstr>
      <vt:lpstr>PowerPoint Presentation</vt:lpstr>
      <vt:lpstr>PowerPoint Presentation</vt:lpstr>
      <vt:lpstr>What Goes Wrong</vt:lpstr>
      <vt:lpstr>Security Principles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</dc:creator>
  <cp:lastModifiedBy>Cronin, Kyle</cp:lastModifiedBy>
  <cp:revision>24</cp:revision>
  <dcterms:created xsi:type="dcterms:W3CDTF">2016-09-15T12:16:28Z</dcterms:created>
  <dcterms:modified xsi:type="dcterms:W3CDTF">2016-09-15T12:53:22Z</dcterms:modified>
</cp:coreProperties>
</file>